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6" r:id="rId2"/>
    <p:sldId id="271" r:id="rId3"/>
    <p:sldId id="285" r:id="rId4"/>
    <p:sldId id="274" r:id="rId5"/>
    <p:sldId id="273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0E66886-9A22-40A8-85A6-D566CC6708DF}" type="datetime1">
              <a:rPr lang="hr-HR" smtClean="0"/>
              <a:t>9.2.2023.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EA21AD-3BA7-4B49-9DF1-2171993A8011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21AD2-CF04-4349-8F41-453D37E7E5CF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669046-D62F-49D8-96B7-3C014DC234D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214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2620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41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upa 103" descr="Grupa s nekoliko cvjetova uz dno slajda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Prostoručni oblik 5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" name="Crta 6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Prostoručni oblik 7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11" name="Grupa 10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Prostoručni oblik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  <p:sp>
            <p:nvSpPr>
              <p:cNvPr id="13" name="Prostoručni oblik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14" name="Prostoručni oblik 10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15" name="Prostoručni oblik 23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24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25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8" name="Prostoručni oblik 26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9" name="Prostoručni oblik 27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grpSp>
          <p:nvGrpSpPr>
            <p:cNvPr id="20" name="Grupa 19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Prostoručni oblik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2" name="Prostoručni oblik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23" name="Prostoručni oblik 30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4" name="Prostoručni oblik 31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5" name="Prostoručni oblik 32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6" name="Prostoručni oblik 33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7" name="Prostoručni oblik 34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8" name="Prostoručni oblik 73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9" name="Prostoručni oblik 74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0" name="Prostoručni oblik 75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1" name="Crta 76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2" name="Prostoručni oblik 78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3" name="Prostoručni oblik 79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4" name="Prostoručni oblik 82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5" name="Prostoručni oblik 83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6" name="Prostoručni oblik 84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7" name="Prostoručni oblik 80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8" name="Elipsa 37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39" name="Elipsa 38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40" name="Elipsa 39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41" name="Grupa 40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Prostoručni oblik 41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3" name="Prostoručni oblik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4" name="Prostoručni oblik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5" name="Prostoručni oblik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6" name="Prostoručni oblik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  <p:sp>
          <p:nvSpPr>
            <p:cNvPr id="47" name="Prostoručni oblik 32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8" name="Prostoručni oblik 80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9" name="Prostoručni oblik 80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0" name="Prostoručni oblik 84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1" name="Prostoručni oblik 84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2" name="Elipsa 51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53" name="Prostoručni oblik 5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4" name="Crta 6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5" name="Prostoručni oblik 7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56" name="Grupa 55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Prostoručni oblik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  <p:sp>
            <p:nvSpPr>
              <p:cNvPr id="58" name="Prostoručni oblik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59" name="Prostoručni oblik 10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60" name="Prostoručni oblik 23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1" name="Prostoručni oblik 24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2" name="Prostoručni oblik 25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3" name="Prostoručni oblik 26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4" name="Prostoručni oblik 27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grpSp>
          <p:nvGrpSpPr>
            <p:cNvPr id="65" name="Grupa 64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Prostoručni oblik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7" name="Prostoručni oblik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68" name="Prostoručni oblik 30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9" name="Prostoručni oblik 31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0" name="Prostoručni oblik 32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1" name="Prostoručni oblik 33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2" name="Prostoručni oblik 34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3" name="Prostoručni oblik 73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4" name="Prostoručni oblik 74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5" name="Prostoručni oblik 75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6" name="Crta 76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7" name="Prostoručni oblik 78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8" name="Prostoručni oblik 79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9" name="Prostoručni oblik 82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0" name="Prostoručni oblik 83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1" name="Prostoručni oblik 84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2" name="Prostoručni oblik 80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3" name="Elipsa 82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84" name="Elipsa 83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85" name="Elipsa 84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86" name="Grupa 85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Prostoručni oblik 86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88" name="Prostoručni oblik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89" name="Prostoručni oblik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90" name="Prostoručni oblik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91" name="Prostoručni oblik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  <p:sp>
          <p:nvSpPr>
            <p:cNvPr id="92" name="Prostoručni oblik 32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3" name="Prostoručni oblik 80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4" name="Prostoručni oblik 80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5" name="Prostoručni oblik 84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6" name="Prostoručni oblik 84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7" name="Elipsa 96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98" name="Grupa 97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Prostoručni oblik 67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0" name="Prostoručni oblik 67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1" name="Prostoručni oblik 105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2" name="Prostoručni oblik 106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  <p:sp>
            <p:nvSpPr>
              <p:cNvPr id="103" name="Prostoručni oblik 106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 rtlCol="0"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8267B8-18E8-46A6-97CA-565B6D9B9EC9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787342-B2E2-4E18-9B62-1ABFB08008C3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DAB7A9-BB54-4114-B14E-7FCC1780D9D9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a 83" descr="Grupa cvijeća na lijevoj strani slajda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Prostoručni oblik 6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" name="Elipsa 33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9" name="Grupa 8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Prostoručni oblik 9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" name="Prostoručni oblik 10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12" name="Prostoručni oblik 11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12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13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4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5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16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8" name="Elipsa 33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9" name="Prostoručni oblik 27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20" name="Prostoručni oblik 19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21" name="Prostoručni oblik 49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2" name="Prostoručni oblik 21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23" name="Grupa 22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Prostoručni oblik 5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5" name="Crta 6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6" name="Prostoručni oblik 32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7" name="Prostoručni oblik 33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8" name="Prostoručni oblik 32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9" name="Elipsa 28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r-HR" noProof="0" dirty="0"/>
              </a:p>
            </p:txBody>
          </p:sp>
        </p:grpSp>
        <p:sp>
          <p:nvSpPr>
            <p:cNvPr id="30" name="Prostoručni oblik 29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1" name="Prostoručni oblik 30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32" name="Prostoručni oblik 31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33" name="Grupa 32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Prostoručni oblik 33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5" name="Prostoručni oblik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6" name="Prostoručni oblik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7" name="Prostoručni oblik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8" name="Prostoručni oblik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</p:grpSp>
      <p:grpSp>
        <p:nvGrpSpPr>
          <p:cNvPr id="83" name="Grupa 82" descr="Grupa cvijeća na desnoj strani slajda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Prostoručni oblik 13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0" name="Prostoručni oblik 23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1" name="Prostoručni oblik 27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43" name="Prostoručni oblik 5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4" name="Crta 6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5" name="Prostoručni oblik 10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46" name="Prostoručni oblik 25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7" name="Prostoručni oblik 26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8" name="Prostoručni oblik 31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9" name="Prostoručni oblik 34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0" name="Prostoručni oblik 49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1" name="Prostoručni oblik 50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2" name="Crta 76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3" name="Prostoručni oblik 78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4" name="Prostoručni oblik 79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5" name="Prostoručni oblik 82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6" name="Prostoručni oblik 84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7" name="Prostoručni oblik 80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8" name="Prostoručni oblik 84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59" name="Grupa 58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Prostoručni oblik 83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6" name="Prostoručni oblik 80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7" name="Prostoručni oblik 84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grpSp>
          <p:nvGrpSpPr>
            <p:cNvPr id="60" name="Grupa 59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Prostoručni oblik 32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2" name="Prostoručni oblik 33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3" name="Prostoručni oblik 32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4" name="Elipsa 63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r-HR" noProof="0" dirty="0"/>
              </a:p>
            </p:txBody>
          </p:sp>
        </p:grp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rtlCol="0" anchor="b">
            <a:normAutofit/>
          </a:bodyPr>
          <a:lstStyle>
            <a:lvl1pPr rtl="0">
              <a:defRPr sz="5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181F0D-211B-4A93-BE59-535DC191BF2D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91CE10-AE27-4C4E-B762-D63ED1341CB3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E7270-5607-45F3-8643-8F48AFAC247F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49BF6B-1098-4FC3-909D-725913A93C19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Prostoručni oblik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Crta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1" name="Prostoručni oblik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2" name="Prostoručni oblik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rtlCol="0" anchor="b">
            <a:normAutofit/>
          </a:bodyPr>
          <a:lstStyle>
            <a:lvl1pPr rtl="0">
              <a:defRPr sz="3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EE83A53-7984-4497-84B0-A86C3A530F2D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Prostoručni oblik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Crta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1" name="Prostoručni oblik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2" name="Prostoručni oblik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rtlCol="0" anchor="b">
            <a:normAutofit/>
          </a:bodyPr>
          <a:lstStyle>
            <a:lvl1pPr rtl="0">
              <a:defRPr sz="3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liku 2" descr="Prazno rezervirano mjesto za dodavanje slike. Kliknite rezervirano mjesto i odaberite sliku koju želite dodati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14A173-A691-4DF6-9BFF-1253CA7207DC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a 62" descr="Jedan cvijet na desnoj strani slajda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Prostoručni oblik 44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9" name="Crta 45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0" name="Prostoručni oblik 46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1" name="Prostoručni oblik 47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2" name="Prostoručni oblik 48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3" name="Prostoručni oblik 49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6" name="Prostoručni oblik 10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7" name="Prostoručni oblik 16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8" name="Prostoručni oblik 18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</p:grpSp>
      <p:grpSp>
        <p:nvGrpSpPr>
          <p:cNvPr id="62" name="Grupa 61" descr="Grupa cvijeća na lijevoj strani slajda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Prostoručni oblik 5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Crta 6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1" name="Prostoručni oblik 7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2" name="Prostoručni oblik 8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12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13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4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5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Crta 14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8" name="Prostoručni oblik 17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9" name="Prostoručni oblik 18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0" name="Prostoručni oblik 19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1" name="Prostoručni oblik 20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2" name="Prostoručni oblik 21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3" name="Prostoručni oblik 22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4" name="Prostoručni oblik 23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5" name="Prostoručni oblik 24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6" name="Crta 27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7" name="Prostoručni oblik 26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28" name="Grupa 27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Prostoručni oblik 28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0" name="Prostoručni oblik 29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31" name="Elipsa 30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2" name="Prostoručni oblik 31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3" name="Prostoručni oblik 32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4" name="Prostoručni oblik 33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5" name="Prostoručni oblik 38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6" name="Prostoručni oblik 39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7" name="Prostoručni oblik 40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4" name="Elipsa 33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5" name="Prostoručni oblik 18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49" name="Grupa 48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Prostoručni oblik 5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1" name="Crta 6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2" name="Prostoručni oblik 32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3" name="Prostoručni oblik 33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4" name="Prostoručni oblik 32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5" name="Elipsa 54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r-HR" noProof="0" dirty="0"/>
              </a:p>
            </p:txBody>
          </p:sp>
        </p:grpSp>
        <p:grpSp>
          <p:nvGrpSpPr>
            <p:cNvPr id="56" name="Grupa 55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Prostoručni oblik 56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8" name="Prostoručni oblik 35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9" name="Prostoručni oblik 41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0" name="Prostoručni oblik 41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1" name="Prostoručni oblik 42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</p:grp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 dirty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775FEA3-E89E-43E0-9696-8EE01DBDCF27}" type="datetime1">
              <a:rPr lang="hr-HR" noProof="0" smtClean="0"/>
              <a:pPr/>
              <a:t>9.2.2023.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84FD59D-33F1-4A76-843D-E67207CAFE54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63270" y="1945341"/>
            <a:ext cx="8892988" cy="2967317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„SKITNJE OBOJENE LJUBAVLJU”</a:t>
            </a:r>
            <a:br>
              <a:rPr lang="hr-HR" dirty="0"/>
            </a:br>
            <a:r>
              <a:rPr lang="hr-HR" dirty="0"/>
              <a:t>I</a:t>
            </a:r>
            <a:br>
              <a:rPr lang="hr-HR" dirty="0"/>
            </a:br>
            <a:r>
              <a:rPr lang="hr-HR" dirty="0"/>
              <a:t>„MLADI PEIĆEVCI”</a:t>
            </a:r>
            <a:br>
              <a:rPr lang="hr-HR" dirty="0"/>
            </a:b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D0446B4-39FC-424C-D810-A3A2103F190D}"/>
              </a:ext>
            </a:extLst>
          </p:cNvPr>
          <p:cNvSpPr txBox="1"/>
          <p:nvPr/>
        </p:nvSpPr>
        <p:spPr>
          <a:xfrm>
            <a:off x="7028330" y="4670612"/>
            <a:ext cx="49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/>
              <a:t>10. 2. 2023, Gradska knjižnica Požega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crtež&#10;&#10;Opis je automatski generiran">
            <a:extLst>
              <a:ext uri="{FF2B5EF4-FFF2-40B4-BE49-F238E27FC236}">
                <a16:creationId xmlns:a16="http://schemas.microsoft.com/office/drawing/2014/main" id="{D359840B-95B5-16B0-F5B5-8801322E4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885949"/>
            <a:ext cx="5153025" cy="4181475"/>
          </a:xfrm>
          <a:prstGeom prst="rect">
            <a:avLst/>
          </a:prstGeom>
        </p:spPr>
      </p:pic>
      <p:pic>
        <p:nvPicPr>
          <p:cNvPr id="5" name="Slika 4" descr="Slika na kojoj se prikazuje tekst, crtež, proljeće&#10;&#10;Opis je automatski generiran">
            <a:extLst>
              <a:ext uri="{FF2B5EF4-FFF2-40B4-BE49-F238E27FC236}">
                <a16:creationId xmlns:a16="http://schemas.microsoft.com/office/drawing/2014/main" id="{68903AFD-F16E-013B-351F-92C259AD1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0425" y="1400172"/>
            <a:ext cx="4181475" cy="515302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4B0F820-EFF4-C684-E4B5-90F752F03515}"/>
              </a:ext>
            </a:extLst>
          </p:cNvPr>
          <p:cNvSpPr txBox="1"/>
          <p:nvPr/>
        </p:nvSpPr>
        <p:spPr>
          <a:xfrm>
            <a:off x="4448174" y="790576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Ljubica Josipović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2911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&#10;&#10;Opis je automatski generiran">
            <a:extLst>
              <a:ext uri="{FF2B5EF4-FFF2-40B4-BE49-F238E27FC236}">
                <a16:creationId xmlns:a16="http://schemas.microsoft.com/office/drawing/2014/main" id="{E4FC6299-25AF-D4DD-25D3-F02815BA9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114550"/>
            <a:ext cx="5362576" cy="3933823"/>
          </a:xfrm>
          <a:prstGeom prst="rect">
            <a:avLst/>
          </a:prstGeom>
        </p:spPr>
      </p:pic>
      <p:pic>
        <p:nvPicPr>
          <p:cNvPr id="5" name="Slika 4" descr="Slika na kojoj se prikazuje posteljina, tkanina&#10;&#10;Opis je automatski generiran">
            <a:extLst>
              <a:ext uri="{FF2B5EF4-FFF2-40B4-BE49-F238E27FC236}">
                <a16:creationId xmlns:a16="http://schemas.microsoft.com/office/drawing/2014/main" id="{CE64C603-5349-445F-513C-D0C90718C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14550"/>
            <a:ext cx="5876925" cy="393382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E36CC8D-EA94-8A7F-3BAE-E0919FEF7C99}"/>
              </a:ext>
            </a:extLst>
          </p:cNvPr>
          <p:cNvSpPr txBox="1"/>
          <p:nvPr/>
        </p:nvSpPr>
        <p:spPr>
          <a:xfrm>
            <a:off x="4320988" y="809627"/>
            <a:ext cx="391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Dragutin </a:t>
            </a:r>
            <a:r>
              <a:rPr lang="hr-HR" sz="3600" dirty="0" err="1"/>
              <a:t>Kepić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9480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4B62DA71-130E-8C07-D8B6-7A3867C91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60" y="1649506"/>
            <a:ext cx="3998258" cy="473336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17F4174-8D91-4022-4C55-74A713907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341" y="1649506"/>
            <a:ext cx="4269848" cy="473336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367DAAC-6706-4C34-DB90-6C75D90E469B}"/>
              </a:ext>
            </a:extLst>
          </p:cNvPr>
          <p:cNvSpPr txBox="1"/>
          <p:nvPr/>
        </p:nvSpPr>
        <p:spPr>
          <a:xfrm>
            <a:off x="4446495" y="560294"/>
            <a:ext cx="355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Milena </a:t>
            </a:r>
            <a:r>
              <a:rPr lang="hr-HR" sz="3600" dirty="0" err="1"/>
              <a:t>Obst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661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5EA6FB-AED7-C570-9C65-08D438FC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5" y="260853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Rajka Radoš</a:t>
            </a:r>
            <a:endParaRPr lang="en-US" sz="3600" dirty="0"/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E3C7D50-2B6C-35CF-3E25-7FB2D488C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56" y="2015123"/>
            <a:ext cx="3548444" cy="4114800"/>
          </a:xfrm>
          <a:prstGeom prst="rect">
            <a:avLst/>
          </a:prstGeom>
          <a:noFill/>
        </p:spPr>
      </p:pic>
      <p:pic>
        <p:nvPicPr>
          <p:cNvPr id="5" name="Slika 4" descr="Slika na kojoj se prikazuje na otvorenom, priroda, biljka, okruženo&#10;&#10;Opis je automatski generiran">
            <a:extLst>
              <a:ext uri="{FF2B5EF4-FFF2-40B4-BE49-F238E27FC236}">
                <a16:creationId xmlns:a16="http://schemas.microsoft.com/office/drawing/2014/main" id="{A2EFD8E9-1AAC-F78D-C400-46BD56FAE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2015123"/>
            <a:ext cx="5129594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4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crtež, umjetnička slika, tkanina&#10;&#10;Opis je automatski generiran">
            <a:extLst>
              <a:ext uri="{FF2B5EF4-FFF2-40B4-BE49-F238E27FC236}">
                <a16:creationId xmlns:a16="http://schemas.microsoft.com/office/drawing/2014/main" id="{8E2A65E4-6B62-319F-3CB3-BA5E73136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16" y="1724025"/>
            <a:ext cx="4645334" cy="4495800"/>
          </a:xfrm>
          <a:prstGeom prst="rect">
            <a:avLst/>
          </a:prstGeom>
        </p:spPr>
      </p:pic>
      <p:pic>
        <p:nvPicPr>
          <p:cNvPr id="5" name="Slika 4" descr="Slika na kojoj se prikazuje tekst, stablo, biljka, prozor&#10;&#10;Opis je automatski generiran">
            <a:extLst>
              <a:ext uri="{FF2B5EF4-FFF2-40B4-BE49-F238E27FC236}">
                <a16:creationId xmlns:a16="http://schemas.microsoft.com/office/drawing/2014/main" id="{81723D6E-973B-0BA3-228D-DB37FED99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55" y="1657349"/>
            <a:ext cx="4645334" cy="449580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A387596-4B18-2DAB-B9C3-FECFF5A98C91}"/>
              </a:ext>
            </a:extLst>
          </p:cNvPr>
          <p:cNvSpPr txBox="1"/>
          <p:nvPr/>
        </p:nvSpPr>
        <p:spPr>
          <a:xfrm>
            <a:off x="5019675" y="552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Kata Tutić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430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-HR" dirty="0"/>
              <a:t>Dragutin Bajt</a:t>
            </a:r>
          </a:p>
        </p:txBody>
      </p:sp>
      <p:pic>
        <p:nvPicPr>
          <p:cNvPr id="4" name="Rezervirano mjesto sadržaja 3" descr="Slika na kojoj se prikazuje tanjur, narezano&#10;&#10;Opis je automatski generiran">
            <a:extLst>
              <a:ext uri="{FF2B5EF4-FFF2-40B4-BE49-F238E27FC236}">
                <a16:creationId xmlns:a16="http://schemas.microsoft.com/office/drawing/2014/main" id="{9BC26848-A5ED-A342-9911-286BB09574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71" y="2025490"/>
            <a:ext cx="3119718" cy="4266857"/>
          </a:xfrm>
        </p:spPr>
      </p:pic>
      <p:pic>
        <p:nvPicPr>
          <p:cNvPr id="6" name="Rezervirano mjesto sadržaja 5" descr="Slika na kojoj se prikazuje tekst, priroda, jezerce&#10;&#10;Opis je automatski generiran">
            <a:extLst>
              <a:ext uri="{FF2B5EF4-FFF2-40B4-BE49-F238E27FC236}">
                <a16:creationId xmlns:a16="http://schemas.microsoft.com/office/drawing/2014/main" id="{F19E92CC-B1A6-5A18-936D-0929AF2B38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25490"/>
            <a:ext cx="4315047" cy="4266857"/>
          </a:xfrm>
        </p:spPr>
      </p:pic>
    </p:spTree>
    <p:extLst>
      <p:ext uri="{BB962C8B-B14F-4D97-AF65-F5344CB8AC3E}">
        <p14:creationId xmlns:p14="http://schemas.microsoft.com/office/powerpoint/2010/main" val="302942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šešir&#10;&#10;Opis je automatski generiran">
            <a:extLst>
              <a:ext uri="{FF2B5EF4-FFF2-40B4-BE49-F238E27FC236}">
                <a16:creationId xmlns:a16="http://schemas.microsoft.com/office/drawing/2014/main" id="{646AA03C-6ADD-9250-EDFD-1554B95BE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1" y="1733550"/>
            <a:ext cx="3893344" cy="4610101"/>
          </a:xfrm>
          <a:prstGeom prst="rect">
            <a:avLst/>
          </a:prstGeom>
        </p:spPr>
      </p:pic>
      <p:pic>
        <p:nvPicPr>
          <p:cNvPr id="5" name="Slika 4" descr="Slika na kojoj se prikazuje tekst, kopča za kosu&#10;&#10;Opis je automatski generiran">
            <a:extLst>
              <a:ext uri="{FF2B5EF4-FFF2-40B4-BE49-F238E27FC236}">
                <a16:creationId xmlns:a16="http://schemas.microsoft.com/office/drawing/2014/main" id="{701EFD18-35C4-AA06-C812-2AEBC77A6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21" y="1657350"/>
            <a:ext cx="4085008" cy="468630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0EEBF35-3626-A074-4422-474637AB5E41}"/>
              </a:ext>
            </a:extLst>
          </p:cNvPr>
          <p:cNvSpPr txBox="1"/>
          <p:nvPr/>
        </p:nvSpPr>
        <p:spPr>
          <a:xfrm>
            <a:off x="4499955" y="933450"/>
            <a:ext cx="283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Vera Bauer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907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BA61E8-1442-2174-B6FD-6A53BCC2C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Ankica Brekalo</a:t>
            </a:r>
            <a:endParaRPr lang="en-US" dirty="0"/>
          </a:p>
        </p:txBody>
      </p:sp>
      <p:pic>
        <p:nvPicPr>
          <p:cNvPr id="5" name="Rezervirano mjesto sadržaja 4" descr="Slika na kojoj se prikazuje tekst, na zatvorenom, biljka, okvir za sliku&#10;&#10;Opis je automatski generiran">
            <a:extLst>
              <a:ext uri="{FF2B5EF4-FFF2-40B4-BE49-F238E27FC236}">
                <a16:creationId xmlns:a16="http://schemas.microsoft.com/office/drawing/2014/main" id="{5A86DDF4-F335-F287-6A0E-54B22F754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85" y="1708652"/>
            <a:ext cx="3562944" cy="4641018"/>
          </a:xfrm>
        </p:spPr>
      </p:pic>
      <p:pic>
        <p:nvPicPr>
          <p:cNvPr id="7" name="Slika 6" descr="Slika na kojoj se prikazuje tekst, snijeg, stablo, na otvorenom&#10;&#10;Opis je automatski generiran">
            <a:extLst>
              <a:ext uri="{FF2B5EF4-FFF2-40B4-BE49-F238E27FC236}">
                <a16:creationId xmlns:a16="http://schemas.microsoft.com/office/drawing/2014/main" id="{3F34A845-12AA-79A8-7411-D2590256B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22" y="1708653"/>
            <a:ext cx="3828427" cy="45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3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kvir za sliku&#10;&#10;Opis je automatski generiran">
            <a:extLst>
              <a:ext uri="{FF2B5EF4-FFF2-40B4-BE49-F238E27FC236}">
                <a16:creationId xmlns:a16="http://schemas.microsoft.com/office/drawing/2014/main" id="{87E9878C-2FC8-ADCD-F4DB-FEA9552BA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0" y="1952625"/>
            <a:ext cx="5045334" cy="4143375"/>
          </a:xfrm>
          <a:prstGeom prst="rect">
            <a:avLst/>
          </a:prstGeom>
        </p:spPr>
      </p:pic>
      <p:pic>
        <p:nvPicPr>
          <p:cNvPr id="5" name="Slika 4" descr="Slika na kojoj se prikazuje trava, mak, cvijet, crtež&#10;&#10;Opis je automatski generiran">
            <a:extLst>
              <a:ext uri="{FF2B5EF4-FFF2-40B4-BE49-F238E27FC236}">
                <a16:creationId xmlns:a16="http://schemas.microsoft.com/office/drawing/2014/main" id="{053AE2C7-1BC4-5F50-6CF6-3EB30FB40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28" y="1952625"/>
            <a:ext cx="5108481" cy="414337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58AA372-16E5-25CE-F1DB-47EEA146763F}"/>
              </a:ext>
            </a:extLst>
          </p:cNvPr>
          <p:cNvSpPr txBox="1"/>
          <p:nvPr/>
        </p:nvSpPr>
        <p:spPr>
          <a:xfrm>
            <a:off x="3143250" y="809625"/>
            <a:ext cx="614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Đurđa Crnković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817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26B5C16D-847E-E2E1-0B52-F103B32BA988}"/>
              </a:ext>
            </a:extLst>
          </p:cNvPr>
          <p:cNvSpPr txBox="1"/>
          <p:nvPr/>
        </p:nvSpPr>
        <p:spPr>
          <a:xfrm>
            <a:off x="2834530" y="905435"/>
            <a:ext cx="623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Branka Valenta Gvozden</a:t>
            </a:r>
            <a:endParaRPr lang="en-US" sz="3600" dirty="0"/>
          </a:p>
        </p:txBody>
      </p:sp>
      <p:pic>
        <p:nvPicPr>
          <p:cNvPr id="6" name="Slika 5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09A519C7-4503-EC6C-261F-9D3547D75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0" y="1952625"/>
            <a:ext cx="5086203" cy="3867150"/>
          </a:xfrm>
          <a:prstGeom prst="rect">
            <a:avLst/>
          </a:prstGeom>
        </p:spPr>
      </p:pic>
      <p:pic>
        <p:nvPicPr>
          <p:cNvPr id="8" name="Slika 7" descr="Slika na kojoj se prikazuje na zatvorenom, stol, tanjur, svježe&#10;&#10;Opis je automatski generiran">
            <a:extLst>
              <a:ext uri="{FF2B5EF4-FFF2-40B4-BE49-F238E27FC236}">
                <a16:creationId xmlns:a16="http://schemas.microsoft.com/office/drawing/2014/main" id="{E0D992AB-FABC-5FBC-E893-A34F8A859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13" y="1952625"/>
            <a:ext cx="4300897" cy="40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9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F5B6214-7EE8-A418-3E0B-DF134998C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5" y="1905000"/>
            <a:ext cx="4787154" cy="3908611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4BBFDE4-4CBC-3AB4-8ACB-453AD09A0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3" y="1905000"/>
            <a:ext cx="5163672" cy="390861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0E9A21E-DE74-A16A-10E5-8CF31CBF6775}"/>
              </a:ext>
            </a:extLst>
          </p:cNvPr>
          <p:cNvSpPr txBox="1"/>
          <p:nvPr/>
        </p:nvSpPr>
        <p:spPr>
          <a:xfrm>
            <a:off x="4831976" y="753035"/>
            <a:ext cx="285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Melita Grgić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935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crtež&#10;&#10;Opis je automatski generiran">
            <a:extLst>
              <a:ext uri="{FF2B5EF4-FFF2-40B4-BE49-F238E27FC236}">
                <a16:creationId xmlns:a16="http://schemas.microsoft.com/office/drawing/2014/main" id="{C96610F4-76AD-8C45-DDBA-A333CC6AA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9" y="1603003"/>
            <a:ext cx="4677896" cy="4286810"/>
          </a:xfrm>
          <a:prstGeom prst="rect">
            <a:avLst/>
          </a:prstGeom>
        </p:spPr>
      </p:pic>
      <p:pic>
        <p:nvPicPr>
          <p:cNvPr id="5" name="Slika 4" descr="Slika na kojoj se prikazuje posteljina&#10;&#10;Opis je automatski generiran">
            <a:extLst>
              <a:ext uri="{FF2B5EF4-FFF2-40B4-BE49-F238E27FC236}">
                <a16:creationId xmlns:a16="http://schemas.microsoft.com/office/drawing/2014/main" id="{E88E88F6-EBBE-BD2A-0C7F-0DB25824C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40" y="1518678"/>
            <a:ext cx="4267202" cy="445546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BB9E060-58C9-BE8F-558C-8D4D43EB21CC}"/>
              </a:ext>
            </a:extLst>
          </p:cNvPr>
          <p:cNvSpPr txBox="1"/>
          <p:nvPr/>
        </p:nvSpPr>
        <p:spPr>
          <a:xfrm>
            <a:off x="4814047" y="560696"/>
            <a:ext cx="2868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Marija Iličić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052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aro, prljavo&#10;&#10;Opis je automatski generiran">
            <a:extLst>
              <a:ext uri="{FF2B5EF4-FFF2-40B4-BE49-F238E27FC236}">
                <a16:creationId xmlns:a16="http://schemas.microsoft.com/office/drawing/2014/main" id="{758B2779-8570-5588-7C48-485FA10FC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6" y="1730188"/>
            <a:ext cx="4491318" cy="4545107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6D4FEFD-3003-9B8B-DF6B-CF8E14450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06" y="1757082"/>
            <a:ext cx="5010854" cy="454510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3FCEB06-061E-96FC-9BC9-3CCC3B04F356}"/>
              </a:ext>
            </a:extLst>
          </p:cNvPr>
          <p:cNvSpPr txBox="1"/>
          <p:nvPr/>
        </p:nvSpPr>
        <p:spPr>
          <a:xfrm>
            <a:off x="4096870" y="982755"/>
            <a:ext cx="485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Maja Jeličić </a:t>
            </a:r>
            <a:r>
              <a:rPr lang="hr-HR" sz="3600" dirty="0" err="1"/>
              <a:t>Meter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1589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VIJEĆE 16 X 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226_TF03098890" id="{4C69DCE8-F6A0-45FB-8F9A-13B88B301A50}" vid="{FF451753-37C9-4C64-8231-9911A765C880}"/>
    </a:ext>
  </a:extLst>
</a:theme>
</file>

<file path=ppt/theme/theme2.xml><?xml version="1.0" encoding="utf-8"?>
<a:theme xmlns:a="http://schemas.openxmlformats.org/drawingml/2006/main" name="Tema sustava Offic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Ljubičasto cvijeće na plavoj pozadini (široki zaslon)</Template>
  <TotalTime>109</TotalTime>
  <Words>53</Words>
  <Application>Microsoft Office PowerPoint</Application>
  <PresentationFormat>Široki zaslon</PresentationFormat>
  <Paragraphs>18</Paragraphs>
  <Slides>14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7" baseType="lpstr">
      <vt:lpstr>Arial</vt:lpstr>
      <vt:lpstr>Century Schoolbook</vt:lpstr>
      <vt:lpstr>CVIJEĆE 16 X 9</vt:lpstr>
      <vt:lpstr>„SKITNJE OBOJENE LJUBAVLJU” I „MLADI PEIĆEVCI” </vt:lpstr>
      <vt:lpstr>Dragutin Bajt</vt:lpstr>
      <vt:lpstr>PowerPoint prezentacija</vt:lpstr>
      <vt:lpstr>Ankica Brekalo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Rajka Radoš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„SKITNJE OBOJENE LJUBAVLJU” I „MLADI PEIĆEVCI” </dc:title>
  <dc:creator>Sandra Halt-Ćuže</dc:creator>
  <cp:lastModifiedBy>Sandra Halt-Ćuže</cp:lastModifiedBy>
  <cp:revision>2</cp:revision>
  <dcterms:created xsi:type="dcterms:W3CDTF">2023-02-08T14:28:44Z</dcterms:created>
  <dcterms:modified xsi:type="dcterms:W3CDTF">2023-02-09T15:57:58Z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