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464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910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142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453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671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741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132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736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915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54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351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045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690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571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885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428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086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6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Portugal Journey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Made by božo skukan,jakov murar and marko matičević</a:t>
            </a:r>
          </a:p>
        </p:txBody>
      </p:sp>
    </p:spTree>
    <p:extLst>
      <p:ext uri="{BB962C8B-B14F-4D97-AF65-F5344CB8AC3E}">
        <p14:creationId xmlns:p14="http://schemas.microsoft.com/office/powerpoint/2010/main" val="185049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AB181C-9FD4-40F7-B3A8-4359118C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Saturday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513172-EA4D-4A52-8978-42ACD09C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On </a:t>
            </a:r>
            <a:r>
              <a:rPr lang="hr-HR" sz="2000" dirty="0" err="1"/>
              <a:t>Saturday</a:t>
            </a:r>
            <a:r>
              <a:rPr lang="hr-HR" sz="2000" dirty="0"/>
              <a:t>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packed</a:t>
            </a:r>
            <a:r>
              <a:rPr lang="hr-HR" sz="2000" dirty="0"/>
              <a:t> </a:t>
            </a:r>
            <a:r>
              <a:rPr lang="hr-HR" sz="2000" dirty="0" err="1"/>
              <a:t>our</a:t>
            </a:r>
            <a:r>
              <a:rPr lang="hr-HR" sz="2000" dirty="0"/>
              <a:t> </a:t>
            </a:r>
            <a:r>
              <a:rPr lang="hr-HR" sz="2000" dirty="0" err="1"/>
              <a:t>luggage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prepared</a:t>
            </a:r>
            <a:r>
              <a:rPr lang="hr-HR" sz="2000" dirty="0"/>
              <a:t> for </a:t>
            </a:r>
            <a:r>
              <a:rPr lang="hr-HR" sz="2000" dirty="0" err="1"/>
              <a:t>going</a:t>
            </a:r>
            <a:r>
              <a:rPr lang="hr-HR" sz="2000" dirty="0"/>
              <a:t> </a:t>
            </a:r>
            <a:r>
              <a:rPr lang="hr-HR" sz="2000" dirty="0" err="1"/>
              <a:t>back</a:t>
            </a:r>
            <a:r>
              <a:rPr lang="hr-HR" sz="2000" dirty="0"/>
              <a:t> home, </a:t>
            </a:r>
            <a:r>
              <a:rPr lang="hr-HR" sz="2000" dirty="0" err="1"/>
              <a:t>where</a:t>
            </a:r>
            <a:r>
              <a:rPr lang="hr-HR" sz="2000" dirty="0"/>
              <a:t>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came</a:t>
            </a:r>
            <a:r>
              <a:rPr lang="hr-HR" sz="2000" dirty="0"/>
              <a:t> </a:t>
            </a:r>
            <a:r>
              <a:rPr lang="hr-HR" sz="2000" dirty="0" err="1"/>
              <a:t>from</a:t>
            </a:r>
            <a:r>
              <a:rPr lang="hr-HR" sz="2000" dirty="0"/>
              <a:t>. </a:t>
            </a:r>
            <a:r>
              <a:rPr lang="hr-HR" sz="2000" dirty="0" err="1"/>
              <a:t>We</a:t>
            </a:r>
            <a:r>
              <a:rPr lang="hr-HR" sz="2000" dirty="0"/>
              <a:t> had a </a:t>
            </a:r>
            <a:r>
              <a:rPr lang="hr-HR" sz="2000" dirty="0" err="1"/>
              <a:t>great</a:t>
            </a:r>
            <a:r>
              <a:rPr lang="hr-HR" sz="2000" dirty="0"/>
              <a:t> </a:t>
            </a:r>
            <a:r>
              <a:rPr lang="hr-HR" sz="2000" dirty="0" err="1"/>
              <a:t>experience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wish</a:t>
            </a:r>
            <a:r>
              <a:rPr lang="hr-HR" sz="2000" dirty="0"/>
              <a:t> </a:t>
            </a:r>
            <a:r>
              <a:rPr lang="hr-HR" sz="2000" dirty="0" err="1"/>
              <a:t>that</a:t>
            </a:r>
            <a:r>
              <a:rPr lang="hr-HR" sz="2000" dirty="0"/>
              <a:t> You, one </a:t>
            </a:r>
            <a:r>
              <a:rPr lang="hr-HR" sz="2000" dirty="0" err="1"/>
              <a:t>day</a:t>
            </a:r>
            <a:r>
              <a:rPr lang="hr-HR" sz="2000" dirty="0"/>
              <a:t>, </a:t>
            </a:r>
            <a:r>
              <a:rPr lang="hr-HR" sz="2000" dirty="0" err="1"/>
              <a:t>come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visit</a:t>
            </a:r>
            <a:r>
              <a:rPr lang="hr-HR" sz="2000" dirty="0"/>
              <a:t> Portugal.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8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608C9-D957-4191-B3F4-80357A5B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600" dirty="0"/>
              <a:t>CONCLUSION:</a:t>
            </a:r>
            <a:endParaRPr lang="en-US" sz="660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D87BEC-58EF-4054-B70F-72147F888C4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364713F-F93B-4820-BB73-BBEFFAF80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was</a:t>
            </a:r>
            <a:r>
              <a:rPr lang="hr-HR" sz="2400" dirty="0"/>
              <a:t> </a:t>
            </a:r>
            <a:r>
              <a:rPr lang="hr-HR" sz="2400" dirty="0" err="1"/>
              <a:t>epic</a:t>
            </a:r>
            <a:r>
              <a:rPr lang="hr-HR" sz="2400" dirty="0"/>
              <a:t>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526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2C9B62-4970-4CC4-88FF-63E51BB13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!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72F06E-ABF2-4CDA-A734-06938630F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Sunday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We didn’t do much on the first day,just traveling</a:t>
            </a:r>
          </a:p>
          <a:p>
            <a:r>
              <a:rPr lang="hr-HR" dirty="0"/>
              <a:t>At the airport,we were just waiting for others to come</a:t>
            </a:r>
          </a:p>
          <a:p>
            <a:r>
              <a:rPr lang="hr-HR" dirty="0"/>
              <a:t>Airplanes aren’t that scary as i thought they would be,the scariest thing is going really fast on the ground,it gets really loud</a:t>
            </a:r>
          </a:p>
          <a:p>
            <a:r>
              <a:rPr lang="hr-HR" dirty="0"/>
              <a:t>We traveled from Zagreb to </a:t>
            </a:r>
            <a:r>
              <a:rPr lang="hr-HR" b="1" dirty="0"/>
              <a:t>Frankfurt </a:t>
            </a:r>
            <a:r>
              <a:rPr lang="hr-HR" dirty="0"/>
              <a:t>and from</a:t>
            </a:r>
          </a:p>
          <a:p>
            <a:pPr marL="0" indent="0">
              <a:buNone/>
            </a:pPr>
            <a:r>
              <a:rPr lang="hr-HR" b="1" dirty="0"/>
              <a:t>Frankfurt </a:t>
            </a:r>
            <a:r>
              <a:rPr lang="hr-HR" dirty="0"/>
              <a:t> to Lisabon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5288" y="2995616"/>
            <a:ext cx="2695577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Monday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We had Introduction games in Vila Vicosa’s school</a:t>
            </a:r>
          </a:p>
          <a:p>
            <a:r>
              <a:rPr lang="hr-HR" dirty="0"/>
              <a:t>We had brunch and had an visiting the school,thier school is almost three times bigger than schools in Požega</a:t>
            </a:r>
          </a:p>
          <a:p>
            <a:r>
              <a:rPr lang="hr-HR" dirty="0"/>
              <a:t>After that we visited Sanctuary and Castle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9" y="3505201"/>
            <a:ext cx="4524375" cy="3152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5478" y="3699247"/>
            <a:ext cx="2628900" cy="32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Tuesday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It was the most stressful day on the whole journey because we had to present our presentations</a:t>
            </a:r>
          </a:p>
          <a:p>
            <a:r>
              <a:rPr lang="hr-HR" dirty="0" err="1"/>
              <a:t>Their</a:t>
            </a:r>
            <a:r>
              <a:rPr lang="hr-HR" dirty="0"/>
              <a:t> school has a whole classroom  just for presenting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We also had activites about values: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04" y="2971800"/>
            <a:ext cx="4007596" cy="333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4476751"/>
            <a:ext cx="3238499" cy="23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Observatory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It was the most  fun place we visited on our journey</a:t>
            </a:r>
          </a:p>
          <a:p>
            <a:r>
              <a:rPr lang="hr-HR" dirty="0"/>
              <a:t>We had a presentation  and late at night, we looked through the telescope:</a:t>
            </a:r>
          </a:p>
          <a:p>
            <a:endParaRPr lang="hr-HR" dirty="0"/>
          </a:p>
          <a:p>
            <a:r>
              <a:rPr lang="hr-HR" dirty="0"/>
              <a:t>Sky was really beautiful at night: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195" r="35104"/>
          <a:stretch/>
        </p:blipFill>
        <p:spPr>
          <a:xfrm>
            <a:off x="7419976" y="3362324"/>
            <a:ext cx="3809999" cy="3209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4400550"/>
            <a:ext cx="6028267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4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Wednesday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500" dirty="0" err="1"/>
              <a:t>Wednesday</a:t>
            </a:r>
            <a:r>
              <a:rPr lang="hr-HR" sz="2500" dirty="0"/>
              <a:t> </a:t>
            </a:r>
            <a:r>
              <a:rPr lang="hr-HR" sz="2500" dirty="0" err="1"/>
              <a:t>was</a:t>
            </a:r>
            <a:r>
              <a:rPr lang="hr-HR" sz="2500" dirty="0"/>
              <a:t> a </a:t>
            </a:r>
            <a:r>
              <a:rPr lang="hr-HR" sz="2500" dirty="0" err="1"/>
              <a:t>day</a:t>
            </a:r>
            <a:r>
              <a:rPr lang="hr-HR" sz="2500" dirty="0"/>
              <a:t> </a:t>
            </a:r>
            <a:r>
              <a:rPr lang="hr-HR" sz="2500" dirty="0" err="1"/>
              <a:t>full</a:t>
            </a:r>
            <a:r>
              <a:rPr lang="hr-HR" sz="2500" dirty="0"/>
              <a:t> </a:t>
            </a:r>
            <a:r>
              <a:rPr lang="hr-HR" sz="2500" dirty="0" err="1"/>
              <a:t>of</a:t>
            </a:r>
            <a:r>
              <a:rPr lang="hr-HR" sz="2500" dirty="0"/>
              <a:t> </a:t>
            </a:r>
            <a:r>
              <a:rPr lang="hr-HR" sz="2500" dirty="0" err="1"/>
              <a:t>adventuring,we</a:t>
            </a:r>
            <a:r>
              <a:rPr lang="hr-HR" sz="2500" dirty="0"/>
              <a:t> </a:t>
            </a:r>
            <a:r>
              <a:rPr lang="hr-HR" sz="2500" dirty="0" err="1"/>
              <a:t>have</a:t>
            </a:r>
            <a:r>
              <a:rPr lang="hr-HR" sz="2500" dirty="0"/>
              <a:t> </a:t>
            </a:r>
            <a:r>
              <a:rPr lang="hr-HR" sz="2500" dirty="0" err="1"/>
              <a:t>went</a:t>
            </a:r>
            <a:r>
              <a:rPr lang="hr-HR" sz="2500" dirty="0"/>
              <a:t> to </a:t>
            </a:r>
            <a:r>
              <a:rPr lang="hr-HR" sz="2500" dirty="0" err="1"/>
              <a:t>city</a:t>
            </a:r>
            <a:r>
              <a:rPr lang="hr-HR" sz="2500" dirty="0"/>
              <a:t> </a:t>
            </a:r>
            <a:r>
              <a:rPr lang="hr-HR" sz="2500" dirty="0" err="1"/>
              <a:t>called</a:t>
            </a:r>
            <a:r>
              <a:rPr lang="hr-HR" sz="2500" dirty="0"/>
              <a:t> </a:t>
            </a:r>
            <a:r>
              <a:rPr lang="hr-HR" sz="2500" dirty="0" err="1"/>
              <a:t>Evora</a:t>
            </a:r>
            <a:endParaRPr lang="hr-HR" sz="2500" dirty="0"/>
          </a:p>
          <a:p>
            <a:r>
              <a:rPr lang="hr-HR" sz="2500" dirty="0" err="1"/>
              <a:t>We</a:t>
            </a:r>
            <a:r>
              <a:rPr lang="hr-HR" sz="2500" dirty="0"/>
              <a:t> </a:t>
            </a:r>
            <a:r>
              <a:rPr lang="hr-HR" sz="2500" dirty="0" err="1"/>
              <a:t>were</a:t>
            </a:r>
            <a:r>
              <a:rPr lang="hr-HR" sz="2500" dirty="0"/>
              <a:t> </a:t>
            </a:r>
            <a:r>
              <a:rPr lang="hr-HR" sz="2500" dirty="0" err="1"/>
              <a:t>in</a:t>
            </a:r>
            <a:r>
              <a:rPr lang="hr-HR" sz="2500" dirty="0"/>
              <a:t> art </a:t>
            </a:r>
            <a:r>
              <a:rPr lang="hr-HR" sz="2500" dirty="0" err="1"/>
              <a:t>museum</a:t>
            </a:r>
            <a:r>
              <a:rPr lang="hr-HR" sz="2500" dirty="0"/>
              <a:t> </a:t>
            </a:r>
            <a:r>
              <a:rPr lang="hr-HR" sz="2500" dirty="0" err="1"/>
              <a:t>looking</a:t>
            </a:r>
            <a:r>
              <a:rPr lang="hr-HR" sz="2500" dirty="0"/>
              <a:t> at </a:t>
            </a:r>
            <a:r>
              <a:rPr lang="hr-HR" sz="2500" dirty="0" err="1"/>
              <a:t>all</a:t>
            </a:r>
            <a:r>
              <a:rPr lang="hr-HR" sz="2500" dirty="0"/>
              <a:t> </a:t>
            </a:r>
            <a:r>
              <a:rPr lang="hr-HR" sz="2500" dirty="0" err="1"/>
              <a:t>of</a:t>
            </a:r>
            <a:r>
              <a:rPr lang="hr-HR" sz="2500" dirty="0"/>
              <a:t> </a:t>
            </a:r>
            <a:r>
              <a:rPr lang="hr-HR" sz="2500" dirty="0" err="1"/>
              <a:t>weird</a:t>
            </a:r>
            <a:r>
              <a:rPr lang="hr-HR" sz="2500" dirty="0"/>
              <a:t> </a:t>
            </a:r>
            <a:r>
              <a:rPr lang="hr-HR" sz="2500" dirty="0" err="1"/>
              <a:t>yet</a:t>
            </a:r>
            <a:r>
              <a:rPr lang="hr-HR" sz="2500" dirty="0"/>
              <a:t> </a:t>
            </a:r>
            <a:r>
              <a:rPr lang="hr-HR" sz="2500" dirty="0" err="1"/>
              <a:t>intersting</a:t>
            </a:r>
            <a:r>
              <a:rPr lang="hr-HR" sz="2500" dirty="0"/>
              <a:t> art </a:t>
            </a:r>
            <a:r>
              <a:rPr lang="hr-HR" sz="2500" dirty="0" err="1"/>
              <a:t>masterpieces</a:t>
            </a:r>
            <a:endParaRPr lang="hr-HR" sz="25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1" y="4557193"/>
            <a:ext cx="2964613" cy="209854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41" y="4311650"/>
            <a:ext cx="5145578" cy="25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0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activities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500" dirty="0" err="1"/>
              <a:t>After</a:t>
            </a:r>
            <a:r>
              <a:rPr lang="hr-HR" sz="2500" dirty="0"/>
              <a:t> </a:t>
            </a:r>
            <a:r>
              <a:rPr lang="hr-HR" sz="2500" dirty="0" err="1"/>
              <a:t>our</a:t>
            </a:r>
            <a:r>
              <a:rPr lang="hr-HR" sz="2500" dirty="0"/>
              <a:t> </a:t>
            </a:r>
            <a:r>
              <a:rPr lang="hr-HR" sz="2500" dirty="0" err="1"/>
              <a:t>team</a:t>
            </a:r>
            <a:r>
              <a:rPr lang="hr-HR" sz="2500" dirty="0"/>
              <a:t> </a:t>
            </a:r>
            <a:r>
              <a:rPr lang="hr-HR" sz="2500" dirty="0" err="1"/>
              <a:t>finished</a:t>
            </a:r>
            <a:r>
              <a:rPr lang="hr-HR" sz="2500" dirty="0"/>
              <a:t> </a:t>
            </a:r>
            <a:r>
              <a:rPr lang="hr-HR" sz="2500" dirty="0" err="1"/>
              <a:t>with</a:t>
            </a:r>
            <a:r>
              <a:rPr lang="hr-HR" sz="2500" dirty="0"/>
              <a:t> </a:t>
            </a:r>
            <a:r>
              <a:rPr lang="hr-HR" sz="2500" dirty="0" err="1"/>
              <a:t>museum</a:t>
            </a:r>
            <a:r>
              <a:rPr lang="hr-HR" sz="2500" dirty="0"/>
              <a:t> </a:t>
            </a:r>
            <a:r>
              <a:rPr lang="hr-HR" sz="2500" dirty="0" err="1"/>
              <a:t>tour</a:t>
            </a:r>
            <a:r>
              <a:rPr lang="hr-HR" sz="2500" dirty="0"/>
              <a:t> </a:t>
            </a:r>
            <a:r>
              <a:rPr lang="hr-HR" sz="2500" dirty="0" err="1"/>
              <a:t>we</a:t>
            </a:r>
            <a:r>
              <a:rPr lang="hr-HR" sz="2500" dirty="0"/>
              <a:t> </a:t>
            </a:r>
            <a:r>
              <a:rPr lang="hr-HR" sz="2500" dirty="0" err="1"/>
              <a:t>played</a:t>
            </a:r>
            <a:r>
              <a:rPr lang="hr-HR" sz="2500" dirty="0"/>
              <a:t> </a:t>
            </a:r>
          </a:p>
          <a:p>
            <a:pPr marL="0" indent="0">
              <a:buNone/>
            </a:pPr>
            <a:r>
              <a:rPr lang="hr-HR" sz="2500" dirty="0" err="1"/>
              <a:t>Little</a:t>
            </a:r>
            <a:r>
              <a:rPr lang="hr-HR" sz="2500" dirty="0"/>
              <a:t> </a:t>
            </a:r>
            <a:r>
              <a:rPr lang="hr-HR" sz="2500" dirty="0" err="1"/>
              <a:t>game,we</a:t>
            </a:r>
            <a:r>
              <a:rPr lang="hr-HR" sz="2500" dirty="0"/>
              <a:t> </a:t>
            </a:r>
            <a:r>
              <a:rPr lang="hr-HR" sz="2500" dirty="0" err="1"/>
              <a:t>were</a:t>
            </a:r>
            <a:r>
              <a:rPr lang="hr-HR" sz="2500" dirty="0"/>
              <a:t> </a:t>
            </a:r>
            <a:r>
              <a:rPr lang="hr-HR" sz="2500" dirty="0" err="1"/>
              <a:t>supposed</a:t>
            </a:r>
            <a:r>
              <a:rPr lang="hr-HR" sz="2500" dirty="0"/>
              <a:t> to </a:t>
            </a:r>
            <a:r>
              <a:rPr lang="hr-HR" sz="2500" dirty="0" err="1"/>
              <a:t>throw</a:t>
            </a:r>
            <a:r>
              <a:rPr lang="hr-HR" sz="2500" dirty="0"/>
              <a:t> 4 </a:t>
            </a:r>
            <a:r>
              <a:rPr lang="hr-HR" sz="2500" dirty="0" err="1"/>
              <a:t>dices</a:t>
            </a:r>
            <a:r>
              <a:rPr lang="hr-HR" sz="2500" dirty="0"/>
              <a:t> </a:t>
            </a:r>
            <a:r>
              <a:rPr lang="hr-HR" sz="2500" dirty="0" err="1"/>
              <a:t>and</a:t>
            </a:r>
            <a:r>
              <a:rPr lang="hr-HR" sz="2500" dirty="0"/>
              <a:t> on </a:t>
            </a:r>
            <a:r>
              <a:rPr lang="hr-HR" sz="2500" dirty="0" err="1"/>
              <a:t>what</a:t>
            </a:r>
            <a:r>
              <a:rPr lang="hr-HR" sz="2500" dirty="0"/>
              <a:t> </a:t>
            </a:r>
            <a:r>
              <a:rPr lang="hr-HR" sz="2500" dirty="0" err="1"/>
              <a:t>picture</a:t>
            </a:r>
            <a:r>
              <a:rPr lang="hr-HR" sz="2500" dirty="0"/>
              <a:t> </a:t>
            </a:r>
            <a:r>
              <a:rPr lang="hr-HR" sz="2500" dirty="0" err="1"/>
              <a:t>it</a:t>
            </a:r>
            <a:r>
              <a:rPr lang="hr-HR" sz="2500" dirty="0"/>
              <a:t> </a:t>
            </a:r>
            <a:r>
              <a:rPr lang="hr-HR" sz="2500" dirty="0" err="1"/>
              <a:t>lands</a:t>
            </a:r>
            <a:r>
              <a:rPr lang="hr-HR" sz="2500" dirty="0"/>
              <a:t> </a:t>
            </a:r>
            <a:r>
              <a:rPr lang="hr-HR" sz="2500" dirty="0" err="1"/>
              <a:t>we</a:t>
            </a:r>
            <a:r>
              <a:rPr lang="hr-HR" sz="2500" dirty="0"/>
              <a:t> </a:t>
            </a:r>
            <a:r>
              <a:rPr lang="hr-HR" sz="2500" dirty="0" err="1"/>
              <a:t>made</a:t>
            </a:r>
            <a:r>
              <a:rPr lang="hr-HR" sz="2500" dirty="0"/>
              <a:t> story </a:t>
            </a:r>
            <a:r>
              <a:rPr lang="hr-HR" sz="2500" dirty="0" err="1"/>
              <a:t>about</a:t>
            </a:r>
            <a:r>
              <a:rPr lang="hr-HR" sz="2500" dirty="0"/>
              <a:t> </a:t>
            </a:r>
            <a:r>
              <a:rPr lang="hr-HR" sz="2500" dirty="0" err="1"/>
              <a:t>it</a:t>
            </a:r>
            <a:endParaRPr lang="hr-HR" sz="2500" dirty="0"/>
          </a:p>
          <a:p>
            <a:pPr marL="0" indent="0">
              <a:buNone/>
            </a:pPr>
            <a:r>
              <a:rPr lang="hr-HR" sz="2500" dirty="0" err="1"/>
              <a:t>When</a:t>
            </a:r>
            <a:r>
              <a:rPr lang="hr-HR" sz="2500" dirty="0"/>
              <a:t> </a:t>
            </a:r>
            <a:r>
              <a:rPr lang="hr-HR" sz="2500" dirty="0" err="1"/>
              <a:t>that</a:t>
            </a:r>
            <a:r>
              <a:rPr lang="hr-HR" sz="2500" dirty="0"/>
              <a:t> </a:t>
            </a:r>
            <a:r>
              <a:rPr lang="hr-HR" sz="2500" dirty="0" err="1"/>
              <a:t>ended</a:t>
            </a:r>
            <a:r>
              <a:rPr lang="hr-HR" sz="2500" dirty="0"/>
              <a:t> </a:t>
            </a:r>
            <a:r>
              <a:rPr lang="hr-HR" sz="2500" dirty="0" err="1"/>
              <a:t>we</a:t>
            </a:r>
            <a:r>
              <a:rPr lang="hr-HR" sz="2500" dirty="0"/>
              <a:t> </a:t>
            </a:r>
            <a:r>
              <a:rPr lang="hr-HR" sz="2500" dirty="0" err="1"/>
              <a:t>went</a:t>
            </a:r>
            <a:r>
              <a:rPr lang="hr-HR" sz="2500" dirty="0"/>
              <a:t> </a:t>
            </a:r>
            <a:r>
              <a:rPr lang="hr-HR" sz="2500" dirty="0" err="1"/>
              <a:t>sightseeing</a:t>
            </a:r>
            <a:r>
              <a:rPr lang="hr-HR" sz="2500" dirty="0"/>
              <a:t> </a:t>
            </a:r>
            <a:r>
              <a:rPr lang="hr-HR" sz="2500" dirty="0" err="1"/>
              <a:t>with</a:t>
            </a:r>
            <a:r>
              <a:rPr lang="hr-HR" sz="2500" dirty="0"/>
              <a:t> </a:t>
            </a:r>
            <a:r>
              <a:rPr lang="hr-HR" sz="2500" dirty="0" err="1"/>
              <a:t>guidance</a:t>
            </a:r>
            <a:endParaRPr lang="hr-HR" sz="25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6" y="4572872"/>
            <a:ext cx="4869514" cy="21022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2643449"/>
            <a:ext cx="2015836" cy="403167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68" y="4572872"/>
            <a:ext cx="3302412" cy="21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Thursday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/>
              <a:t>On </a:t>
            </a:r>
            <a:r>
              <a:rPr lang="hr-HR" sz="2200" dirty="0" err="1"/>
              <a:t>Thursday</a:t>
            </a:r>
            <a:r>
              <a:rPr lang="hr-HR" sz="2200" dirty="0"/>
              <a:t> </a:t>
            </a:r>
            <a:r>
              <a:rPr lang="hr-HR" sz="2200" dirty="0" err="1"/>
              <a:t>we</a:t>
            </a:r>
            <a:r>
              <a:rPr lang="hr-HR" sz="2200" dirty="0"/>
              <a:t> </a:t>
            </a:r>
            <a:r>
              <a:rPr lang="hr-HR" sz="2200" dirty="0" err="1"/>
              <a:t>didnt</a:t>
            </a:r>
            <a:r>
              <a:rPr lang="hr-HR" sz="2200" dirty="0"/>
              <a:t> </a:t>
            </a:r>
            <a:r>
              <a:rPr lang="hr-HR" sz="2200" dirty="0" err="1"/>
              <a:t>really</a:t>
            </a:r>
            <a:r>
              <a:rPr lang="hr-HR" sz="2200" dirty="0"/>
              <a:t> </a:t>
            </a:r>
            <a:r>
              <a:rPr lang="hr-HR" sz="2200" dirty="0" err="1"/>
              <a:t>went</a:t>
            </a:r>
            <a:r>
              <a:rPr lang="hr-HR" sz="2200" dirty="0"/>
              <a:t> </a:t>
            </a:r>
            <a:r>
              <a:rPr lang="hr-HR" sz="2200" dirty="0" err="1"/>
              <a:t>anywhere</a:t>
            </a:r>
            <a:r>
              <a:rPr lang="hr-HR" sz="2200" dirty="0"/>
              <a:t> </a:t>
            </a:r>
            <a:r>
              <a:rPr lang="hr-HR" sz="2200" dirty="0" err="1"/>
              <a:t>then</a:t>
            </a:r>
            <a:r>
              <a:rPr lang="hr-HR" sz="2200" dirty="0"/>
              <a:t> </a:t>
            </a:r>
            <a:r>
              <a:rPr lang="hr-HR" sz="2200" dirty="0" err="1"/>
              <a:t>school</a:t>
            </a:r>
            <a:endParaRPr lang="hr-HR" sz="2200" dirty="0"/>
          </a:p>
          <a:p>
            <a:r>
              <a:rPr lang="hr-HR" sz="2200" dirty="0" err="1"/>
              <a:t>We</a:t>
            </a:r>
            <a:r>
              <a:rPr lang="hr-HR" sz="2200" dirty="0"/>
              <a:t> had a </a:t>
            </a:r>
            <a:r>
              <a:rPr lang="hr-HR" sz="2200" dirty="0" err="1"/>
              <a:t>little</a:t>
            </a:r>
            <a:r>
              <a:rPr lang="hr-HR" sz="2200" dirty="0"/>
              <a:t> DIY (Do </a:t>
            </a:r>
            <a:r>
              <a:rPr lang="hr-HR" sz="2200" dirty="0" err="1"/>
              <a:t>it</a:t>
            </a:r>
            <a:r>
              <a:rPr lang="hr-HR" sz="2200" dirty="0"/>
              <a:t> </a:t>
            </a:r>
            <a:r>
              <a:rPr lang="hr-HR" sz="2200" dirty="0" err="1"/>
              <a:t>yourself</a:t>
            </a:r>
            <a:r>
              <a:rPr lang="hr-HR" sz="2200" dirty="0"/>
              <a:t>) program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which</a:t>
            </a:r>
            <a:r>
              <a:rPr lang="hr-HR" sz="2200" dirty="0"/>
              <a:t> </a:t>
            </a:r>
            <a:r>
              <a:rPr lang="hr-HR" sz="2200" dirty="0" err="1"/>
              <a:t>we</a:t>
            </a:r>
            <a:r>
              <a:rPr lang="hr-HR" sz="2200" dirty="0"/>
              <a:t> </a:t>
            </a:r>
            <a:r>
              <a:rPr lang="hr-HR" sz="2200" dirty="0" err="1"/>
              <a:t>should</a:t>
            </a:r>
            <a:r>
              <a:rPr lang="hr-HR" sz="2200" dirty="0"/>
              <a:t> make </a:t>
            </a:r>
            <a:r>
              <a:rPr lang="hr-HR" sz="2200" dirty="0" err="1"/>
              <a:t>flowers,we</a:t>
            </a:r>
            <a:r>
              <a:rPr lang="hr-HR" sz="2200" dirty="0"/>
              <a:t> </a:t>
            </a:r>
            <a:r>
              <a:rPr lang="hr-HR" sz="2200" dirty="0" err="1"/>
              <a:t>got</a:t>
            </a:r>
            <a:r>
              <a:rPr lang="hr-HR" sz="2200" dirty="0"/>
              <a:t> </a:t>
            </a:r>
            <a:r>
              <a:rPr lang="hr-HR" sz="2200" dirty="0" err="1"/>
              <a:t>many</a:t>
            </a:r>
            <a:r>
              <a:rPr lang="hr-HR" sz="2200" dirty="0"/>
              <a:t> </a:t>
            </a:r>
            <a:r>
              <a:rPr lang="hr-HR" sz="2200" dirty="0" err="1"/>
              <a:t>pens,scissors,hot</a:t>
            </a:r>
            <a:r>
              <a:rPr lang="hr-HR" sz="2200" dirty="0"/>
              <a:t> </a:t>
            </a:r>
            <a:r>
              <a:rPr lang="hr-HR" sz="2200" dirty="0" err="1"/>
              <a:t>glue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many</a:t>
            </a:r>
            <a:r>
              <a:rPr lang="hr-HR" sz="2200" dirty="0"/>
              <a:t> </a:t>
            </a:r>
            <a:r>
              <a:rPr lang="hr-HR" sz="2200" dirty="0" err="1"/>
              <a:t>other</a:t>
            </a:r>
            <a:r>
              <a:rPr lang="hr-HR" sz="2200" dirty="0"/>
              <a:t> </a:t>
            </a:r>
            <a:r>
              <a:rPr lang="hr-HR" sz="2200" dirty="0" err="1"/>
              <a:t>items</a:t>
            </a:r>
            <a:endParaRPr lang="hr-HR" sz="2200" dirty="0"/>
          </a:p>
          <a:p>
            <a:r>
              <a:rPr lang="hr-HR" sz="2200" dirty="0" err="1"/>
              <a:t>Later</a:t>
            </a:r>
            <a:r>
              <a:rPr lang="hr-HR" sz="2200" dirty="0"/>
              <a:t> </a:t>
            </a:r>
            <a:r>
              <a:rPr lang="hr-HR" sz="2200" dirty="0" err="1"/>
              <a:t>that</a:t>
            </a:r>
            <a:r>
              <a:rPr lang="hr-HR" sz="2200" dirty="0"/>
              <a:t> </a:t>
            </a:r>
            <a:r>
              <a:rPr lang="hr-HR" sz="2200" dirty="0" err="1"/>
              <a:t>day</a:t>
            </a:r>
            <a:r>
              <a:rPr lang="hr-HR" sz="2200" dirty="0"/>
              <a:t> </a:t>
            </a:r>
            <a:r>
              <a:rPr lang="hr-HR" sz="2200" dirty="0" err="1"/>
              <a:t>we</a:t>
            </a:r>
            <a:r>
              <a:rPr lang="hr-HR" sz="2200" dirty="0"/>
              <a:t> </a:t>
            </a:r>
            <a:r>
              <a:rPr lang="hr-HR" sz="2200" dirty="0" err="1"/>
              <a:t>went</a:t>
            </a:r>
            <a:r>
              <a:rPr lang="hr-HR" sz="2200" dirty="0"/>
              <a:t> to </a:t>
            </a:r>
            <a:r>
              <a:rPr lang="hr-HR" sz="2200" dirty="0" err="1"/>
              <a:t>visit</a:t>
            </a:r>
            <a:r>
              <a:rPr lang="hr-HR" sz="2200" dirty="0"/>
              <a:t> Vila </a:t>
            </a:r>
            <a:r>
              <a:rPr lang="hr-HR" sz="2200" dirty="0" err="1"/>
              <a:t>Vi</a:t>
            </a:r>
            <a:r>
              <a:rPr lang="hr-HR" sz="2400" dirty="0" err="1"/>
              <a:t>çosa</a:t>
            </a:r>
            <a:r>
              <a:rPr lang="hr-HR" sz="2400" dirty="0"/>
              <a:t> </a:t>
            </a:r>
            <a:r>
              <a:rPr lang="hr-HR" sz="2400" dirty="0" err="1"/>
              <a:t>palace,unfortunately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were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 </a:t>
            </a:r>
            <a:r>
              <a:rPr lang="hr-HR" sz="2400" dirty="0" err="1"/>
              <a:t>supposed</a:t>
            </a:r>
            <a:r>
              <a:rPr lang="hr-HR" sz="2400" dirty="0"/>
              <a:t> to take </a:t>
            </a:r>
            <a:r>
              <a:rPr lang="hr-HR" sz="2400" dirty="0" err="1"/>
              <a:t>any</a:t>
            </a:r>
            <a:r>
              <a:rPr lang="hr-HR" sz="2400" dirty="0"/>
              <a:t> </a:t>
            </a:r>
            <a:r>
              <a:rPr lang="hr-HR" sz="2400" dirty="0" err="1"/>
              <a:t>pictures</a:t>
            </a:r>
            <a:r>
              <a:rPr lang="hr-HR" sz="2400" dirty="0"/>
              <a:t> </a:t>
            </a:r>
            <a:r>
              <a:rPr lang="hr-HR" sz="2400" dirty="0" err="1"/>
              <a:t>inside,but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could</a:t>
            </a:r>
            <a:r>
              <a:rPr lang="hr-HR" sz="2400" dirty="0"/>
              <a:t> </a:t>
            </a:r>
            <a:r>
              <a:rPr lang="hr-HR" sz="2400" dirty="0" err="1"/>
              <a:t>outside</a:t>
            </a:r>
            <a:endParaRPr lang="hr-HR" sz="2200" dirty="0"/>
          </a:p>
          <a:p>
            <a:endParaRPr lang="hr-HR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9864"/>
            <a:ext cx="28854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79864"/>
            <a:ext cx="28854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02" y="5010597"/>
            <a:ext cx="3491345" cy="201840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07" y="5345083"/>
            <a:ext cx="3691280" cy="17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Friday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On </a:t>
            </a:r>
            <a:r>
              <a:rPr lang="hr-HR" sz="2000" dirty="0" err="1"/>
              <a:t>Friday</a:t>
            </a:r>
            <a:r>
              <a:rPr lang="hr-HR" sz="2000" dirty="0"/>
              <a:t>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started</a:t>
            </a:r>
            <a:r>
              <a:rPr lang="hr-HR" sz="2000" dirty="0"/>
              <a:t> </a:t>
            </a:r>
            <a:r>
              <a:rPr lang="hr-HR" sz="2000" dirty="0" err="1"/>
              <a:t>early</a:t>
            </a:r>
            <a:r>
              <a:rPr lang="hr-HR" sz="2000" dirty="0"/>
              <a:t>. At 7.30AM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went</a:t>
            </a:r>
            <a:r>
              <a:rPr lang="hr-HR" sz="2000" dirty="0"/>
              <a:t> to </a:t>
            </a:r>
            <a:r>
              <a:rPr lang="hr-HR" sz="2000" dirty="0" err="1"/>
              <a:t>Lisbon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did</a:t>
            </a:r>
            <a:r>
              <a:rPr lang="hr-HR" sz="2000" dirty="0"/>
              <a:t> some </a:t>
            </a:r>
            <a:r>
              <a:rPr lang="hr-HR" sz="2000" dirty="0" err="1"/>
              <a:t>sightseeings</a:t>
            </a:r>
            <a:r>
              <a:rPr lang="hr-HR" sz="2000" dirty="0"/>
              <a:t>. </a:t>
            </a:r>
            <a:r>
              <a:rPr lang="hr-HR" sz="2000" dirty="0" err="1"/>
              <a:t>It’s</a:t>
            </a:r>
            <a:r>
              <a:rPr lang="hr-HR" sz="2000" dirty="0"/>
              <a:t> </a:t>
            </a:r>
            <a:r>
              <a:rPr lang="hr-HR" sz="2000" dirty="0" err="1"/>
              <a:t>very</a:t>
            </a:r>
            <a:r>
              <a:rPr lang="hr-HR" sz="2000" dirty="0"/>
              <a:t> </a:t>
            </a:r>
            <a:r>
              <a:rPr lang="hr-HR" sz="2000" dirty="0" err="1"/>
              <a:t>beautiful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I </a:t>
            </a:r>
            <a:r>
              <a:rPr lang="hr-HR" sz="2000" dirty="0" err="1"/>
              <a:t>wish</a:t>
            </a:r>
            <a:r>
              <a:rPr lang="hr-HR" sz="2000" dirty="0"/>
              <a:t> </a:t>
            </a:r>
            <a:r>
              <a:rPr lang="hr-HR" sz="2000" dirty="0" err="1"/>
              <a:t>that</a:t>
            </a:r>
            <a:r>
              <a:rPr lang="hr-HR" sz="2000" dirty="0"/>
              <a:t>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stayed</a:t>
            </a:r>
            <a:r>
              <a:rPr lang="hr-HR" sz="2000" dirty="0"/>
              <a:t> </a:t>
            </a:r>
            <a:r>
              <a:rPr lang="hr-HR" sz="2000" dirty="0" err="1"/>
              <a:t>there</a:t>
            </a:r>
            <a:r>
              <a:rPr lang="hr-HR" sz="2000" dirty="0"/>
              <a:t> </a:t>
            </a:r>
            <a:r>
              <a:rPr lang="hr-HR" sz="2000" dirty="0" err="1"/>
              <a:t>forever</a:t>
            </a:r>
            <a:r>
              <a:rPr lang="hr-HR" sz="2000" dirty="0"/>
              <a:t>.</a:t>
            </a:r>
          </a:p>
          <a:p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played</a:t>
            </a:r>
            <a:r>
              <a:rPr lang="hr-HR" sz="2000" dirty="0"/>
              <a:t> some </a:t>
            </a:r>
            <a:r>
              <a:rPr lang="hr-HR" sz="2000" dirty="0" err="1"/>
              <a:t>games</a:t>
            </a:r>
            <a:r>
              <a:rPr lang="hr-HR" sz="2000" dirty="0"/>
              <a:t> to </a:t>
            </a:r>
            <a:r>
              <a:rPr lang="hr-HR" sz="2000" dirty="0" err="1"/>
              <a:t>know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city</a:t>
            </a:r>
            <a:r>
              <a:rPr lang="hr-HR" sz="2000" dirty="0"/>
              <a:t> </a:t>
            </a:r>
            <a:r>
              <a:rPr lang="hr-HR" sz="2000" dirty="0" err="1"/>
              <a:t>better</a:t>
            </a:r>
            <a:r>
              <a:rPr lang="hr-HR" sz="2000" dirty="0"/>
              <a:t>.</a:t>
            </a:r>
          </a:p>
          <a:p>
            <a:r>
              <a:rPr lang="hr-HR" sz="2000" dirty="0" err="1"/>
              <a:t>That</a:t>
            </a:r>
            <a:r>
              <a:rPr lang="hr-HR" sz="2000" dirty="0"/>
              <a:t> </a:t>
            </a:r>
            <a:r>
              <a:rPr lang="hr-HR" sz="2000" dirty="0" err="1"/>
              <a:t>night</a:t>
            </a:r>
            <a:r>
              <a:rPr lang="hr-HR" sz="2000" dirty="0"/>
              <a:t> </a:t>
            </a:r>
            <a:r>
              <a:rPr lang="hr-HR" sz="2000" dirty="0" err="1"/>
              <a:t>we</a:t>
            </a:r>
            <a:r>
              <a:rPr lang="hr-HR" sz="2000" dirty="0"/>
              <a:t> </a:t>
            </a:r>
            <a:r>
              <a:rPr lang="hr-HR" sz="2000" dirty="0" err="1"/>
              <a:t>stayed</a:t>
            </a:r>
            <a:r>
              <a:rPr lang="hr-HR" sz="2000" dirty="0"/>
              <a:t> at a </a:t>
            </a:r>
            <a:r>
              <a:rPr lang="hr-HR" sz="2000" dirty="0" err="1"/>
              <a:t>beautiful</a:t>
            </a:r>
            <a:r>
              <a:rPr lang="hr-HR" sz="2000" dirty="0"/>
              <a:t> hotel.</a:t>
            </a:r>
          </a:p>
        </p:txBody>
      </p:sp>
      <p:pic>
        <p:nvPicPr>
          <p:cNvPr id="1026" name="Picture 2" descr="Lisabon: Najbolji grad za vikend putovanje - Nomago Travel">
            <a:extLst>
              <a:ext uri="{FF2B5EF4-FFF2-40B4-BE49-F238E27FC236}">
                <a16:creationId xmlns:a16="http://schemas.microsoft.com/office/drawing/2014/main" id="{C389D93A-B97A-424B-8AC7-2BBFBA75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9" y="3873351"/>
            <a:ext cx="4151086" cy="26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252</TotalTime>
  <Words>417</Words>
  <Application>Microsoft Office PowerPoint</Application>
  <PresentationFormat>Široki zaslon</PresentationFormat>
  <Paragraphs>44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Soba za sastanke za ion</vt:lpstr>
      <vt:lpstr>Portugal Journey</vt:lpstr>
      <vt:lpstr>Sunday</vt:lpstr>
      <vt:lpstr>Monday</vt:lpstr>
      <vt:lpstr>Tuesday</vt:lpstr>
      <vt:lpstr>Observatory</vt:lpstr>
      <vt:lpstr>Wednesday</vt:lpstr>
      <vt:lpstr>Other activities</vt:lpstr>
      <vt:lpstr>Thursday</vt:lpstr>
      <vt:lpstr>Friday</vt:lpstr>
      <vt:lpstr>Saturday</vt:lpstr>
      <vt:lpstr>CONCLUSION: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 Journey</dc:title>
  <dc:creator>Korisnik</dc:creator>
  <cp:lastModifiedBy>julijana.banovac@skole.hr</cp:lastModifiedBy>
  <cp:revision>16</cp:revision>
  <dcterms:created xsi:type="dcterms:W3CDTF">2022-03-06T18:38:12Z</dcterms:created>
  <dcterms:modified xsi:type="dcterms:W3CDTF">2022-03-07T18:30:44Z</dcterms:modified>
</cp:coreProperties>
</file>