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2" r:id="rId8"/>
    <p:sldId id="264" r:id="rId9"/>
    <p:sldId id="260" r:id="rId10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67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F14C-2522-4439-995D-A06972C3EA41}" type="datetimeFigureOut">
              <a:rPr lang="hr-HR" smtClean="0"/>
              <a:t>29.10.2021.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681006C-A82D-451E-BA4C-E9C65D225EB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F14C-2522-4439-995D-A06972C3EA41}" type="datetimeFigureOut">
              <a:rPr lang="hr-HR" smtClean="0"/>
              <a:t>29.10.2021.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006C-A82D-451E-BA4C-E9C65D225EB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F14C-2522-4439-995D-A06972C3EA41}" type="datetimeFigureOut">
              <a:rPr lang="hr-HR" smtClean="0"/>
              <a:t>29.10.2021.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006C-A82D-451E-BA4C-E9C65D225EB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F14C-2522-4439-995D-A06972C3EA41}" type="datetimeFigureOut">
              <a:rPr lang="hr-HR" smtClean="0"/>
              <a:t>29.10.2021.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006C-A82D-451E-BA4C-E9C65D225EB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F14C-2522-4439-995D-A06972C3EA41}" type="datetimeFigureOut">
              <a:rPr lang="hr-HR" smtClean="0"/>
              <a:t>29.10.2021.</a:t>
            </a:fld>
            <a:endParaRPr lang="hr-H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81006C-A82D-451E-BA4C-E9C65D225EBF}" type="slidenum">
              <a:rPr lang="hr-HR" smtClean="0"/>
              <a:t>‹#›</a:t>
            </a:fld>
            <a:endParaRPr lang="hr-H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F14C-2522-4439-995D-A06972C3EA41}" type="datetimeFigureOut">
              <a:rPr lang="hr-HR" smtClean="0"/>
              <a:t>29.10.2021.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006C-A82D-451E-BA4C-E9C65D225EB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F14C-2522-4439-995D-A06972C3EA41}" type="datetimeFigureOut">
              <a:rPr lang="hr-HR" smtClean="0"/>
              <a:t>29.10.2021.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006C-A82D-451E-BA4C-E9C65D225EB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F14C-2522-4439-995D-A06972C3EA41}" type="datetimeFigureOut">
              <a:rPr lang="hr-HR" smtClean="0"/>
              <a:t>29.10.2021.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006C-A82D-451E-BA4C-E9C65D225EB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F14C-2522-4439-995D-A06972C3EA41}" type="datetimeFigureOut">
              <a:rPr lang="hr-HR" smtClean="0"/>
              <a:t>29.10.2021.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006C-A82D-451E-BA4C-E9C65D225EB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F14C-2522-4439-995D-A06972C3EA41}" type="datetimeFigureOut">
              <a:rPr lang="hr-HR" smtClean="0"/>
              <a:t>29.10.2021.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006C-A82D-451E-BA4C-E9C65D225EBF}" type="slidenum">
              <a:rPr lang="hr-HR" smtClean="0"/>
              <a:t>‹#›</a:t>
            </a:fld>
            <a:endParaRPr lang="hr-H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F14C-2522-4439-995D-A06972C3EA41}" type="datetimeFigureOut">
              <a:rPr lang="hr-HR" smtClean="0"/>
              <a:t>29.10.2021.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681006C-A82D-451E-BA4C-E9C65D225EBF}" type="slidenum">
              <a:rPr lang="hr-HR" smtClean="0"/>
              <a:t>‹#›</a:t>
            </a:fld>
            <a:endParaRPr lang="hr-H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461F14C-2522-4439-995D-A06972C3EA41}" type="datetimeFigureOut">
              <a:rPr lang="hr-HR" smtClean="0"/>
              <a:t>29.10.2021.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4681006C-A82D-451E-BA4C-E9C65D225EBF}" type="slidenum">
              <a:rPr lang="hr-HR" smtClean="0"/>
              <a:t>‹#›</a:t>
            </a:fld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hyperlink" Target="https://youtu.be/-UqbXURg5KE" TargetMode="Externa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55576" y="620688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hr-HR" sz="3300" dirty="0" smtClean="0">
                <a:latin typeface="Arial Rounded MT Bold" pitchFamily="34" charset="0"/>
              </a:rPr>
              <a:t>2. Roditeljski sastanak</a:t>
            </a:r>
            <a:r>
              <a:rPr lang="hr-HR" dirty="0" smtClean="0">
                <a:latin typeface="Arial Rounded MT Bold" pitchFamily="34" charset="0"/>
              </a:rPr>
              <a:t/>
            </a:r>
            <a:br>
              <a:rPr lang="hr-HR" dirty="0" smtClean="0">
                <a:latin typeface="Arial Rounded MT Bold" pitchFamily="34" charset="0"/>
              </a:rPr>
            </a:br>
            <a:r>
              <a:rPr lang="hr-HR" sz="3300" dirty="0" smtClean="0">
                <a:latin typeface="Arial Rounded MT Bold" pitchFamily="34" charset="0"/>
              </a:rPr>
              <a:t>RO, 5. c</a:t>
            </a:r>
            <a:endParaRPr lang="hr-HR" sz="3300" dirty="0">
              <a:latin typeface="Arial Rounded MT Bold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403648" y="2204864"/>
            <a:ext cx="6368752" cy="288032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hr-HR" dirty="0" smtClean="0">
                <a:latin typeface="Arial Rounded MT Bold" pitchFamily="34" charset="0"/>
              </a:rPr>
              <a:t>DNEVNI RED:</a:t>
            </a:r>
          </a:p>
          <a:p>
            <a:pPr algn="l"/>
            <a:r>
              <a:rPr lang="hr-HR" dirty="0" smtClean="0">
                <a:latin typeface="Arial Rounded MT Bold" pitchFamily="34" charset="0"/>
              </a:rPr>
              <a:t/>
            </a:r>
            <a:br>
              <a:rPr lang="hr-HR" dirty="0" smtClean="0">
                <a:latin typeface="Arial Rounded MT Bold" pitchFamily="34" charset="0"/>
              </a:rPr>
            </a:br>
            <a:r>
              <a:rPr lang="hr-HR" dirty="0" smtClean="0">
                <a:solidFill>
                  <a:schemeClr val="tx1"/>
                </a:solidFill>
                <a:latin typeface="Arial Rounded MT Bold" pitchFamily="34" charset="0"/>
              </a:rPr>
              <a:t>1. Prelazak na </a:t>
            </a:r>
            <a:r>
              <a:rPr lang="hr-HR" dirty="0" err="1" smtClean="0">
                <a:solidFill>
                  <a:schemeClr val="tx1"/>
                </a:solidFill>
                <a:latin typeface="Arial Rounded MT Bold" pitchFamily="34" charset="0"/>
              </a:rPr>
              <a:t>online</a:t>
            </a:r>
            <a:r>
              <a:rPr lang="hr-HR" dirty="0" smtClean="0">
                <a:solidFill>
                  <a:schemeClr val="tx1"/>
                </a:solidFill>
                <a:latin typeface="Arial Rounded MT Bold" pitchFamily="34" charset="0"/>
              </a:rPr>
              <a:t> nastavu (</a:t>
            </a:r>
            <a:r>
              <a:rPr lang="hr-HR" dirty="0" err="1" smtClean="0">
                <a:solidFill>
                  <a:schemeClr val="tx1"/>
                </a:solidFill>
                <a:latin typeface="Arial Rounded MT Bold" pitchFamily="34" charset="0"/>
              </a:rPr>
              <a:t>yammer</a:t>
            </a:r>
            <a:r>
              <a:rPr lang="hr-HR" dirty="0" smtClean="0">
                <a:solidFill>
                  <a:schemeClr val="tx1"/>
                </a:solidFill>
                <a:latin typeface="Arial Rounded MT Bold" pitchFamily="34" charset="0"/>
              </a:rPr>
              <a:t>) – 4. i 5. 11. 2021.</a:t>
            </a:r>
          </a:p>
          <a:p>
            <a:pPr algn="l"/>
            <a:r>
              <a:rPr lang="hr-HR" dirty="0" smtClean="0">
                <a:solidFill>
                  <a:schemeClr val="tx1"/>
                </a:solidFill>
                <a:latin typeface="Arial Rounded MT Bold" pitchFamily="34" charset="0"/>
              </a:rPr>
              <a:t>2. Ponašanje i uspjeh u 5. c RO-u (aktivnosti, projekti)</a:t>
            </a:r>
          </a:p>
          <a:p>
            <a:pPr algn="l"/>
            <a:r>
              <a:rPr lang="hr-HR" dirty="0" smtClean="0">
                <a:solidFill>
                  <a:schemeClr val="tx1"/>
                </a:solidFill>
                <a:latin typeface="Arial Rounded MT Bold" pitchFamily="34" charset="0"/>
              </a:rPr>
              <a:t>3. Razno</a:t>
            </a:r>
            <a:endParaRPr lang="hr-HR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971600" y="544522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Datum: 29. 10. 2021.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01625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lik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6" b="9086"/>
          <a:stretch>
            <a:fillRect/>
          </a:stretch>
        </p:blipFill>
        <p:spPr>
          <a:xfrm>
            <a:off x="-1" y="0"/>
            <a:ext cx="9000877" cy="5301208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 smtClean="0"/>
              <a:t>Web stranica škole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32432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lik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2" b="17582"/>
          <a:stretch>
            <a:fillRect/>
          </a:stretch>
        </p:blipFill>
        <p:spPr/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 smtClean="0"/>
              <a:t>Klik na „virtualne učionice 5-8. razreda”- odaberi svoj razred (5.c)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97798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lik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" r="904"/>
          <a:stretch>
            <a:fillRect/>
          </a:stretch>
        </p:blipFill>
        <p:spPr/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 smtClean="0"/>
              <a:t>Otvaraju se OBAVIJESTI i NASTAVNI SADRŽAJ (Predmet i datum)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1125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" b="2138"/>
          <a:stretch>
            <a:fillRect/>
          </a:stretch>
        </p:blipFill>
        <p:spPr/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 smtClean="0"/>
              <a:t>SLANJE PORUKA: Otvori </a:t>
            </a:r>
            <a:r>
              <a:rPr lang="hr-HR" dirty="0" err="1" smtClean="0"/>
              <a:t>Inbox</a:t>
            </a:r>
            <a:r>
              <a:rPr lang="hr-HR" dirty="0" smtClean="0"/>
              <a:t>/Pošta -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1092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lik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r="6129"/>
          <a:stretch>
            <a:fillRect/>
          </a:stretch>
        </p:blipFill>
        <p:spPr/>
      </p:pic>
      <p:sp>
        <p:nvSpPr>
          <p:cNvPr id="3" name="Rezervirano mjesto teksta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hr-HR" dirty="0" smtClean="0"/>
              <a:t>Adresiraj – Upiši primatelja – automatski pronalazak putem imena (predavača /učenika)</a:t>
            </a:r>
            <a:endParaRPr lang="hr-HR" dirty="0"/>
          </a:p>
        </p:txBody>
      </p:sp>
      <p:sp>
        <p:nvSpPr>
          <p:cNvPr id="6" name="Strelica gore 5"/>
          <p:cNvSpPr/>
          <p:nvPr/>
        </p:nvSpPr>
        <p:spPr>
          <a:xfrm rot="3453544">
            <a:off x="1930610" y="2109336"/>
            <a:ext cx="288032" cy="777064"/>
          </a:xfrm>
          <a:prstGeom prst="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119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" b="2138"/>
          <a:stretch>
            <a:fillRect/>
          </a:stretch>
        </p:blipFill>
        <p:spPr/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hr-HR" dirty="0" smtClean="0"/>
              <a:t>Napiši poruku / dodaj prilog klikom na ikonicu      </a:t>
            </a:r>
          </a:p>
          <a:p>
            <a:r>
              <a:rPr lang="hr-HR" smtClean="0"/>
              <a:t>Pritisni POOT </a:t>
            </a:r>
            <a:r>
              <a:rPr lang="hr-HR" dirty="0" smtClean="0"/>
              <a:t>/OBJAVI – poruka </a:t>
            </a:r>
            <a:r>
              <a:rPr lang="hr-HR" smtClean="0"/>
              <a:t>je poslana.</a:t>
            </a:r>
            <a:endParaRPr lang="hr-HR" dirty="0"/>
          </a:p>
        </p:txBody>
      </p:sp>
      <p:pic>
        <p:nvPicPr>
          <p:cNvPr id="1027" name="Picture 3" descr="C:\Users\User\AppData\Local\Microsoft\Windows\Temporary Internet Files\Content.IE5\PQY1WV4L\clip-2877325_960_720[1]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43"/>
          <a:stretch/>
        </p:blipFill>
        <p:spPr bwMode="auto">
          <a:xfrm flipH="1">
            <a:off x="5076056" y="5733256"/>
            <a:ext cx="154906" cy="388838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90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hr-HR" dirty="0" smtClean="0"/>
              <a:t>8. 11 – 12. 11. 2021</a:t>
            </a:r>
            <a:endParaRPr lang="hr-HR" dirty="0"/>
          </a:p>
        </p:txBody>
      </p:sp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251520" y="4953000"/>
            <a:ext cx="8359080" cy="762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2200" dirty="0" smtClean="0"/>
              <a:t>Turska, </a:t>
            </a:r>
            <a:r>
              <a:rPr lang="hr-HR" sz="2200" dirty="0" smtClean="0">
                <a:solidFill>
                  <a:srgbClr val="0070C0"/>
                </a:solidFill>
              </a:rPr>
              <a:t>Grčka</a:t>
            </a:r>
            <a:r>
              <a:rPr lang="hr-HR" sz="2200" dirty="0" smtClean="0"/>
              <a:t>, </a:t>
            </a:r>
            <a:r>
              <a:rPr lang="hr-HR" sz="2200" dirty="0" err="1" smtClean="0"/>
              <a:t>portugal</a:t>
            </a:r>
            <a:r>
              <a:rPr lang="hr-HR" sz="2200" dirty="0" smtClean="0"/>
              <a:t>, poljska, </a:t>
            </a:r>
            <a:r>
              <a:rPr lang="hr-HR" sz="2200" dirty="0" smtClean="0">
                <a:solidFill>
                  <a:srgbClr val="0070C0"/>
                </a:solidFill>
              </a:rPr>
              <a:t>španjolska</a:t>
            </a:r>
            <a:endParaRPr lang="hr-HR" dirty="0">
              <a:solidFill>
                <a:srgbClr val="0070C0"/>
              </a:solidFill>
            </a:endParaRPr>
          </a:p>
        </p:txBody>
      </p:sp>
      <p:pic>
        <p:nvPicPr>
          <p:cNvPr id="12" name="Rezervirano mjesto slike 1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" b="1924"/>
          <a:stretch>
            <a:fillRect/>
          </a:stretch>
        </p:blipFill>
        <p:spPr>
          <a:xfrm>
            <a:off x="755576" y="548680"/>
            <a:ext cx="7525220" cy="4051786"/>
          </a:xfrm>
        </p:spPr>
      </p:pic>
    </p:spTree>
    <p:extLst>
      <p:ext uri="{BB962C8B-B14F-4D97-AF65-F5344CB8AC3E}">
        <p14:creationId xmlns:p14="http://schemas.microsoft.com/office/powerpoint/2010/main" val="785192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like 5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4572000" y="548680"/>
            <a:ext cx="3946988" cy="2960241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hr-HR" sz="2000" b="1" i="1" dirty="0"/>
              <a:t>EU </a:t>
            </a:r>
            <a:r>
              <a:rPr lang="hr-HR" sz="2000" b="1" i="1" dirty="0" err="1"/>
              <a:t>Languages</a:t>
            </a:r>
            <a:r>
              <a:rPr lang="hr-HR" sz="2000" b="1" i="1" dirty="0"/>
              <a:t> </a:t>
            </a:r>
            <a:r>
              <a:rPr lang="hr-HR" sz="2000" b="1" i="1" dirty="0" err="1"/>
              <a:t>Day</a:t>
            </a:r>
            <a:r>
              <a:rPr lang="hr-HR" sz="2000" b="1" i="1" dirty="0"/>
              <a:t> </a:t>
            </a:r>
            <a:r>
              <a:rPr lang="hr-HR" sz="2000" b="1" i="1" dirty="0" smtClean="0"/>
              <a:t>26th </a:t>
            </a:r>
            <a:r>
              <a:rPr lang="hr-HR" sz="2000" b="1" i="1" dirty="0"/>
              <a:t>September</a:t>
            </a:r>
          </a:p>
          <a:p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i="1" dirty="0" smtClean="0"/>
              <a:t>Međunarodni dan mira</a:t>
            </a:r>
            <a:endParaRPr lang="hr-HR" i="1" dirty="0"/>
          </a:p>
        </p:txBody>
      </p:sp>
      <p:sp>
        <p:nvSpPr>
          <p:cNvPr id="5" name="Pravokutnik 4"/>
          <p:cNvSpPr/>
          <p:nvPr/>
        </p:nvSpPr>
        <p:spPr>
          <a:xfrm>
            <a:off x="4644008" y="3861048"/>
            <a:ext cx="31490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>
                <a:hlinkClick r:id="rId5"/>
              </a:rPr>
              <a:t>https://youtu.be/-UqbXURg5KE</a:t>
            </a:r>
            <a:endParaRPr lang="hr-HR" dirty="0" smtClean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7" name="20210921_10461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1640" y="404664"/>
            <a:ext cx="2727080" cy="394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snovno">
  <a:themeElements>
    <a:clrScheme name="Osnovno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snovno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snovn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66</TotalTime>
  <Words>112</Words>
  <Application>Microsoft Office PowerPoint</Application>
  <PresentationFormat>Prikaz na zaslonu (4:3)</PresentationFormat>
  <Paragraphs>18</Paragraphs>
  <Slides>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0" baseType="lpstr">
      <vt:lpstr>Osnovno</vt:lpstr>
      <vt:lpstr>2. Roditeljski sastanak RO, 5. c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Turska, Grčka, portugal, poljska, španjolska</vt:lpstr>
      <vt:lpstr>Međunarodni dan mira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User</dc:creator>
  <cp:lastModifiedBy>User</cp:lastModifiedBy>
  <cp:revision>5</cp:revision>
  <dcterms:created xsi:type="dcterms:W3CDTF">2021-10-29T11:50:23Z</dcterms:created>
  <dcterms:modified xsi:type="dcterms:W3CDTF">2021-10-29T12:57:05Z</dcterms:modified>
</cp:coreProperties>
</file>