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9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8759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27407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0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0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3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112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739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C943EF6-31F6-4455-98EA-F6FC142CF6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D3F2BF0-363D-4042-BEE2-D82A7E0303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88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c64_n1byZY" TargetMode="External"/><Relationship Id="rId2" Type="http://schemas.openxmlformats.org/officeDocument/2006/relationships/hyperlink" Target="https://youtu.be/BTMaBG6rXKY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33E9D7-BD44-48B8-A8DB-DFB24586CA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Osnovna škola </a:t>
            </a:r>
            <a:r>
              <a:rPr lang="hr-HR" dirty="0" err="1"/>
              <a:t>Dobriša</a:t>
            </a:r>
            <a:r>
              <a:rPr lang="hr-HR" dirty="0"/>
              <a:t> Cesarić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DD2BF6E-1697-42AF-AB9D-06144223C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Požega</a:t>
            </a:r>
            <a:endParaRPr lang="en-US" sz="3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4ABCAB5-65E8-4C17-9804-482FAC772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88" y="4534908"/>
            <a:ext cx="4180366" cy="17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9AC8BE-E1F5-4F7E-AD60-16992914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943100"/>
            <a:ext cx="9601200" cy="1485900"/>
          </a:xfrm>
        </p:spPr>
        <p:txBody>
          <a:bodyPr>
            <a:normAutofit fontScale="90000"/>
          </a:bodyPr>
          <a:lstStyle/>
          <a:p>
            <a:br>
              <a:rPr lang="hr-HR" dirty="0">
                <a:hlinkClick r:id="rId2"/>
              </a:rPr>
            </a:br>
            <a:r>
              <a:rPr lang="en-US" dirty="0">
                <a:hlinkClick r:id="rId2"/>
              </a:rPr>
              <a:t>https://youtu.be/BTMaBG6rXKY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en-US" dirty="0">
                <a:hlinkClick r:id="rId3"/>
              </a:rPr>
              <a:t>https://youtu.be/6c64_n1byZY</a:t>
            </a:r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83B9C9A-AC31-418C-BEB8-96951912C887}"/>
              </a:ext>
            </a:extLst>
          </p:cNvPr>
          <p:cNvSpPr txBox="1"/>
          <p:nvPr/>
        </p:nvSpPr>
        <p:spPr>
          <a:xfrm>
            <a:off x="1295400" y="820882"/>
            <a:ext cx="770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KRATKI VIDEI O ŠKOLI: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422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7798F3-FE38-4716-A8E4-FB427BE4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795" y="16954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hr-HR" sz="2900" dirty="0"/>
              <a:t>Od mene, mog 6. a razreda i razrednice Marije </a:t>
            </a:r>
            <a:r>
              <a:rPr lang="hr-HR" sz="2900" dirty="0" err="1"/>
              <a:t>Glibo</a:t>
            </a:r>
            <a:r>
              <a:rPr lang="hr-HR" sz="2900" dirty="0"/>
              <a:t> </a:t>
            </a:r>
            <a:r>
              <a:rPr lang="hr-HR" sz="2900" dirty="0" err="1"/>
              <a:t>Čuljak</a:t>
            </a:r>
            <a:endParaRPr lang="en-US" sz="29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2BF972F-CEFC-4837-80DC-504D828F1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t="13586" r="5355" b="7778"/>
          <a:stretch/>
        </p:blipFill>
        <p:spPr>
          <a:xfrm rot="5400000">
            <a:off x="4269625" y="1569029"/>
            <a:ext cx="4187540" cy="539288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E9A864B-2A45-456B-BFF3-2F92FFBCA0A4}"/>
              </a:ext>
            </a:extLst>
          </p:cNvPr>
          <p:cNvSpPr txBox="1"/>
          <p:nvPr/>
        </p:nvSpPr>
        <p:spPr>
          <a:xfrm>
            <a:off x="6637866" y="2514600"/>
            <a:ext cx="39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C00000"/>
                </a:solidFill>
              </a:rPr>
              <a:t>6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5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6B67D8A-1AC4-4582-87EF-D9E79ABB7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2608786"/>
            <a:ext cx="5667375" cy="3629025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179E3788-330F-4CCA-AA76-A912C14C5CE1}"/>
              </a:ext>
            </a:extLst>
          </p:cNvPr>
          <p:cNvSpPr/>
          <p:nvPr/>
        </p:nvSpPr>
        <p:spPr>
          <a:xfrm>
            <a:off x="4749541" y="1473112"/>
            <a:ext cx="2505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chemeClr val="accent4"/>
                </a:solidFill>
                <a:effectLst/>
              </a:rPr>
              <a:t>SRETAN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EA90E0E-863A-4C6D-A365-B160E4BD28E1}"/>
              </a:ext>
            </a:extLst>
          </p:cNvPr>
          <p:cNvSpPr txBox="1"/>
          <p:nvPr/>
        </p:nvSpPr>
        <p:spPr>
          <a:xfrm>
            <a:off x="9609667" y="6146800"/>
            <a:ext cx="230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Veronika </a:t>
            </a:r>
            <a:r>
              <a:rPr lang="hr-HR" dirty="0" err="1"/>
              <a:t>Vidmar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1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4693D52-6FD5-4372-AC1D-A11E0084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D8382-46B3-46C4-B12E-1AF9678DD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106" y="146085"/>
            <a:ext cx="8361229" cy="2098226"/>
          </a:xfrm>
        </p:spPr>
        <p:txBody>
          <a:bodyPr>
            <a:normAutofit/>
          </a:bodyPr>
          <a:lstStyle/>
          <a:p>
            <a:r>
              <a:rPr lang="hr-HR" sz="3200" dirty="0"/>
              <a:t>Kako je škola dobila ime?</a:t>
            </a:r>
            <a:endParaRPr lang="en-US" sz="3200" dirty="0"/>
          </a:p>
        </p:txBody>
      </p:sp>
      <p:sp>
        <p:nvSpPr>
          <p:cNvPr id="8" name="Oblačić za misli: oblak 7">
            <a:extLst>
              <a:ext uri="{FF2B5EF4-FFF2-40B4-BE49-F238E27FC236}">
                <a16:creationId xmlns:a16="http://schemas.microsoft.com/office/drawing/2014/main" id="{98D8022F-B24B-4B31-B65C-BBEAA803787E}"/>
              </a:ext>
            </a:extLst>
          </p:cNvPr>
          <p:cNvSpPr/>
          <p:nvPr/>
        </p:nvSpPr>
        <p:spPr>
          <a:xfrm>
            <a:off x="4116531" y="2509650"/>
            <a:ext cx="3958937" cy="2337954"/>
          </a:xfrm>
          <a:prstGeom prst="cloud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Škola je ime dobila po pjesniku Dobriši Cesariću.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A5D8C12-CFD0-43F4-82C0-5EBFA780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118" y="4529443"/>
            <a:ext cx="1974926" cy="1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B5C386-B4C2-4738-AC59-9A390BC1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Dobriša</a:t>
            </a:r>
            <a:r>
              <a:rPr lang="hr-HR" dirty="0"/>
              <a:t> Cesarić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9807A8-F18E-4A2B-B331-95A1273BB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7128164" cy="3581400"/>
          </a:xfrm>
        </p:spPr>
        <p:txBody>
          <a:bodyPr/>
          <a:lstStyle/>
          <a:p>
            <a:r>
              <a:rPr lang="hr-HR" dirty="0"/>
              <a:t>rođen u Požegi </a:t>
            </a:r>
            <a:r>
              <a:rPr lang="hr-HR" u="sng" dirty="0"/>
              <a:t>10. siječnja 1902. godine</a:t>
            </a:r>
          </a:p>
          <a:p>
            <a:r>
              <a:rPr lang="hr-HR" dirty="0"/>
              <a:t>bio je hrvatski pjesnik i prevoditelj </a:t>
            </a:r>
          </a:p>
          <a:p>
            <a:r>
              <a:rPr lang="hr-HR" dirty="0"/>
              <a:t>pjesničko djelo </a:t>
            </a:r>
            <a:r>
              <a:rPr lang="hr-HR" dirty="0" err="1"/>
              <a:t>Dobriše</a:t>
            </a:r>
            <a:r>
              <a:rPr lang="hr-HR" dirty="0"/>
              <a:t> Cesarića sadrži desetak knjiga pjesama i prepjeva</a:t>
            </a:r>
          </a:p>
          <a:p>
            <a:r>
              <a:rPr lang="hr-HR" dirty="0"/>
              <a:t>d</a:t>
            </a:r>
            <a:r>
              <a:rPr lang="nn-NO" dirty="0"/>
              <a:t>obitnik je književne nagrade Vladimir Nazor 1964. godine i Goranovog vijenca 1976. godine</a:t>
            </a:r>
            <a:endParaRPr lang="pl-PL" dirty="0"/>
          </a:p>
          <a:p>
            <a:r>
              <a:rPr lang="pl-PL" dirty="0"/>
              <a:t>umro je u Zagrebu </a:t>
            </a:r>
            <a:r>
              <a:rPr lang="pl-PL" u="sng" dirty="0"/>
              <a:t>18. prosinca 1980. godine</a:t>
            </a:r>
            <a:endParaRPr lang="hr-HR" u="sng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D9566CB-F5C6-48F3-A2CA-4DD029EE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995" y="1584613"/>
            <a:ext cx="2582141" cy="36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1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8EC8A9FE-76EC-4F3F-A025-73487A1ED3F8}"/>
              </a:ext>
            </a:extLst>
          </p:cNvPr>
          <p:cNvSpPr/>
          <p:nvPr/>
        </p:nvSpPr>
        <p:spPr>
          <a:xfrm>
            <a:off x="1771128" y="27898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/>
              <a:t>Teče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teče</a:t>
            </a:r>
            <a:r>
              <a:rPr lang="en-US" i="1" dirty="0"/>
              <a:t>, </a:t>
            </a:r>
            <a:r>
              <a:rPr lang="en-US" i="1" dirty="0" err="1"/>
              <a:t>teče</a:t>
            </a:r>
            <a:r>
              <a:rPr lang="en-US" i="1" dirty="0"/>
              <a:t> </a:t>
            </a:r>
            <a:r>
              <a:rPr lang="en-US" i="1" dirty="0" err="1"/>
              <a:t>jedan</a:t>
            </a:r>
            <a:r>
              <a:rPr lang="en-US" i="1" dirty="0"/>
              <a:t> slap;</a:t>
            </a:r>
          </a:p>
          <a:p>
            <a:r>
              <a:rPr lang="en-US" i="1" dirty="0" err="1"/>
              <a:t>Što</a:t>
            </a:r>
            <a:r>
              <a:rPr lang="en-US" i="1" dirty="0"/>
              <a:t> u </a:t>
            </a:r>
            <a:r>
              <a:rPr lang="en-US" i="1" dirty="0" err="1"/>
              <a:t>njem</a:t>
            </a:r>
            <a:r>
              <a:rPr lang="en-US" i="1" dirty="0"/>
              <a:t> </a:t>
            </a:r>
            <a:r>
              <a:rPr lang="en-US" i="1" dirty="0" err="1"/>
              <a:t>znači</a:t>
            </a:r>
            <a:r>
              <a:rPr lang="en-US" i="1" dirty="0"/>
              <a:t> </a:t>
            </a:r>
            <a:r>
              <a:rPr lang="en-US" i="1" dirty="0" err="1"/>
              <a:t>moja</a:t>
            </a:r>
            <a:r>
              <a:rPr lang="en-US" i="1" dirty="0"/>
              <a:t> mala </a:t>
            </a:r>
            <a:r>
              <a:rPr lang="en-US" i="1" dirty="0" err="1"/>
              <a:t>kap</a:t>
            </a:r>
            <a:r>
              <a:rPr lang="en-US" i="1" dirty="0"/>
              <a:t>?</a:t>
            </a:r>
          </a:p>
          <a:p>
            <a:endParaRPr lang="en-US" i="1" dirty="0"/>
          </a:p>
          <a:p>
            <a:r>
              <a:rPr lang="en-US" i="1" dirty="0" err="1"/>
              <a:t>Gle</a:t>
            </a:r>
            <a:r>
              <a:rPr lang="en-US" i="1" dirty="0"/>
              <a:t>, </a:t>
            </a:r>
            <a:r>
              <a:rPr lang="en-US" i="1" dirty="0" err="1"/>
              <a:t>jedna</a:t>
            </a:r>
            <a:r>
              <a:rPr lang="en-US" i="1" dirty="0"/>
              <a:t> </a:t>
            </a:r>
            <a:r>
              <a:rPr lang="en-US" i="1" dirty="0" err="1"/>
              <a:t>duga</a:t>
            </a:r>
            <a:r>
              <a:rPr lang="en-US" i="1" dirty="0"/>
              <a:t> u </a:t>
            </a:r>
            <a:r>
              <a:rPr lang="en-US" i="1" dirty="0" err="1"/>
              <a:t>vodi</a:t>
            </a:r>
            <a:r>
              <a:rPr lang="en-US" i="1" dirty="0"/>
              <a:t> se </a:t>
            </a:r>
            <a:r>
              <a:rPr lang="en-US" i="1" dirty="0" err="1"/>
              <a:t>stvara</a:t>
            </a:r>
            <a:r>
              <a:rPr lang="en-US" i="1" dirty="0"/>
              <a:t>,</a:t>
            </a:r>
          </a:p>
          <a:p>
            <a:r>
              <a:rPr lang="en-US" i="1" dirty="0"/>
              <a:t>I </a:t>
            </a:r>
            <a:r>
              <a:rPr lang="en-US" i="1" dirty="0" err="1"/>
              <a:t>sja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dršće</a:t>
            </a:r>
            <a:r>
              <a:rPr lang="en-US" i="1" dirty="0"/>
              <a:t> u </a:t>
            </a:r>
            <a:r>
              <a:rPr lang="en-US" i="1" dirty="0" err="1"/>
              <a:t>hiljadu</a:t>
            </a:r>
            <a:r>
              <a:rPr lang="en-US" i="1" dirty="0"/>
              <a:t> </a:t>
            </a:r>
            <a:r>
              <a:rPr lang="en-US" i="1" dirty="0" err="1"/>
              <a:t>šara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r>
              <a:rPr lang="en-US" i="1" dirty="0"/>
              <a:t>Taj san u </a:t>
            </a:r>
            <a:r>
              <a:rPr lang="en-US" i="1" dirty="0" err="1"/>
              <a:t>slapu</a:t>
            </a:r>
            <a:r>
              <a:rPr lang="en-US" i="1" dirty="0"/>
              <a:t> da bi </a:t>
            </a:r>
            <a:r>
              <a:rPr lang="en-US" i="1" dirty="0" err="1"/>
              <a:t>mogo</a:t>
            </a:r>
            <a:r>
              <a:rPr lang="en-US" i="1" dirty="0"/>
              <a:t> </a:t>
            </a:r>
            <a:r>
              <a:rPr lang="en-US" i="1" dirty="0" err="1"/>
              <a:t>sjati</a:t>
            </a:r>
            <a:r>
              <a:rPr lang="en-US" i="1" dirty="0"/>
              <a:t>,</a:t>
            </a:r>
          </a:p>
          <a:p>
            <a:r>
              <a:rPr lang="en-US" i="1" dirty="0"/>
              <a:t>I </a:t>
            </a:r>
            <a:r>
              <a:rPr lang="en-US" i="1" dirty="0" err="1"/>
              <a:t>moja</a:t>
            </a:r>
            <a:r>
              <a:rPr lang="en-US" i="1" dirty="0"/>
              <a:t> </a:t>
            </a:r>
            <a:r>
              <a:rPr lang="en-US" i="1" dirty="0" err="1"/>
              <a:t>kaplja</a:t>
            </a:r>
            <a:r>
              <a:rPr lang="en-US" i="1" dirty="0"/>
              <a:t> </a:t>
            </a:r>
            <a:r>
              <a:rPr lang="en-US" i="1" dirty="0" err="1"/>
              <a:t>pomaže</a:t>
            </a:r>
            <a:r>
              <a:rPr lang="en-US" i="1" dirty="0"/>
              <a:t> </a:t>
            </a:r>
            <a:r>
              <a:rPr lang="en-US" i="1" dirty="0" err="1"/>
              <a:t>ga</a:t>
            </a:r>
            <a:r>
              <a:rPr lang="en-US" i="1" dirty="0"/>
              <a:t> </a:t>
            </a:r>
            <a:r>
              <a:rPr lang="en-US" i="1" dirty="0" err="1"/>
              <a:t>tkati</a:t>
            </a:r>
            <a:r>
              <a:rPr lang="en-US" i="1" dirty="0"/>
              <a:t>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70D9A83-B426-4BCA-8C20-82A8130CA3A8}"/>
              </a:ext>
            </a:extLst>
          </p:cNvPr>
          <p:cNvSpPr/>
          <p:nvPr/>
        </p:nvSpPr>
        <p:spPr>
          <a:xfrm>
            <a:off x="2735800" y="1662538"/>
            <a:ext cx="1197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</a:t>
            </a:r>
            <a:r>
              <a:rPr lang="hr-HR" sz="4000" dirty="0"/>
              <a:t>LAP</a:t>
            </a:r>
            <a:endParaRPr lang="en-US" sz="4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F3DD1D0-8B78-41D8-B9CC-876D35C73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57338"/>
            <a:ext cx="5630667" cy="39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78C0B6-CF60-4330-AE36-9BD3CB25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školi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33050E-1280-4C5D-9EEF-F0408496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utemeljena je 1962. godine</a:t>
            </a:r>
          </a:p>
          <a:p>
            <a:r>
              <a:rPr lang="hr-HR" dirty="0"/>
              <a:t>utemeljitelj škole je grad Požega</a:t>
            </a:r>
          </a:p>
          <a:p>
            <a:r>
              <a:rPr lang="hr-HR" dirty="0"/>
              <a:t>š</a:t>
            </a:r>
            <a:r>
              <a:rPr lang="en-US" dirty="0"/>
              <a:t>kola je </a:t>
            </a:r>
            <a:r>
              <a:rPr lang="en-US" dirty="0" err="1"/>
              <a:t>smještena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Požegi</a:t>
            </a:r>
            <a:endParaRPr lang="hr-HR" dirty="0"/>
          </a:p>
          <a:p>
            <a:r>
              <a:rPr lang="hr-HR" dirty="0"/>
              <a:t>u školu je prijavljeno oko </a:t>
            </a:r>
            <a:r>
              <a:rPr lang="en-US" dirty="0"/>
              <a:t>656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podučava</a:t>
            </a:r>
            <a:r>
              <a:rPr lang="hr-HR" dirty="0"/>
              <a:t> pedesetak </a:t>
            </a:r>
            <a:r>
              <a:rPr lang="en-US" dirty="0" err="1"/>
              <a:t>učitelja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učiteljica</a:t>
            </a:r>
            <a:endParaRPr lang="hr-HR" dirty="0"/>
          </a:p>
          <a:p>
            <a:r>
              <a:rPr lang="hr-HR" dirty="0"/>
              <a:t>osnovnoj školi </a:t>
            </a:r>
            <a:r>
              <a:rPr lang="hr-HR" dirty="0" err="1"/>
              <a:t>Dobriše</a:t>
            </a:r>
            <a:r>
              <a:rPr lang="hr-HR" dirty="0"/>
              <a:t> Cesarić pripadaju i učenici iz škole u Novoj Lipi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F4C5F69-862C-46AE-B5C2-91499D99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021" y="685800"/>
            <a:ext cx="3910333" cy="260796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D45C67E-710C-439C-A264-81EADF220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420" y="4738456"/>
            <a:ext cx="6507332" cy="16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9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01BDF06-461A-4B04-9873-64A20FC9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91" y="376393"/>
            <a:ext cx="7745990" cy="61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3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5CC49D-12E5-4EA4-ABD5-D18E0DE5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91" y="575582"/>
            <a:ext cx="9601200" cy="1485900"/>
          </a:xfrm>
        </p:spPr>
        <p:txBody>
          <a:bodyPr/>
          <a:lstStyle/>
          <a:p>
            <a:r>
              <a:rPr lang="hr-HR" dirty="0"/>
              <a:t>                         </a:t>
            </a:r>
            <a:r>
              <a:rPr lang="hr-HR" b="1" dirty="0"/>
              <a:t>Školska himna</a:t>
            </a:r>
            <a:endParaRPr lang="en-US" b="1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29290E7-A5E4-4220-BB66-8CDAC05D7A49}"/>
              </a:ext>
            </a:extLst>
          </p:cNvPr>
          <p:cNvSpPr/>
          <p:nvPr/>
        </p:nvSpPr>
        <p:spPr>
          <a:xfrm>
            <a:off x="1207767" y="1481104"/>
            <a:ext cx="3382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Mi </a:t>
            </a:r>
            <a:r>
              <a:rPr lang="en-US" b="1" dirty="0" err="1">
                <a:solidFill>
                  <a:srgbClr val="000000"/>
                </a:solidFill>
              </a:rPr>
              <a:t>smo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đaci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Cesarići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Raspjevani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ptići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U </a:t>
            </a:r>
            <a:r>
              <a:rPr lang="en-US" b="1" dirty="0" err="1">
                <a:solidFill>
                  <a:srgbClr val="000000"/>
                </a:solidFill>
              </a:rPr>
              <a:t>školi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će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svakog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stići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Događaji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k'o</a:t>
            </a:r>
            <a:r>
              <a:rPr lang="en-US" b="1" dirty="0">
                <a:solidFill>
                  <a:srgbClr val="000000"/>
                </a:solidFill>
              </a:rPr>
              <a:t> u </a:t>
            </a:r>
            <a:r>
              <a:rPr lang="en-US" b="1" dirty="0" err="1">
                <a:solidFill>
                  <a:srgbClr val="000000"/>
                </a:solidFill>
              </a:rPr>
              <a:t>priči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Idu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đaka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idu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grupe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Čekaju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školske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klupe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Idu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đaci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idu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pješke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Nose </a:t>
            </a:r>
            <a:r>
              <a:rPr lang="en-US" b="1" dirty="0" err="1">
                <a:solidFill>
                  <a:srgbClr val="000000"/>
                </a:solidFill>
              </a:rPr>
              <a:t>školske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torbe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teške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U </a:t>
            </a:r>
            <a:r>
              <a:rPr lang="en-US" b="1" dirty="0" err="1">
                <a:solidFill>
                  <a:srgbClr val="000000"/>
                </a:solidFill>
              </a:rPr>
              <a:t>školi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će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steći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znanje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Netko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veće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netko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manje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Stječu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prve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simpatije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Netko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jednu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netko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dvije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2229C13E-838E-455C-A722-717D6F645102}"/>
              </a:ext>
            </a:extLst>
          </p:cNvPr>
          <p:cNvSpPr/>
          <p:nvPr/>
        </p:nvSpPr>
        <p:spPr>
          <a:xfrm>
            <a:off x="5924365" y="148110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Svud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okolo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krede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spužve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Na </a:t>
            </a:r>
            <a:r>
              <a:rPr lang="en-US" b="1" dirty="0" err="1">
                <a:solidFill>
                  <a:srgbClr val="000000"/>
                </a:solidFill>
              </a:rPr>
              <a:t>hodniku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uvijek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gužve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Na </a:t>
            </a:r>
            <a:r>
              <a:rPr lang="en-US" b="1" dirty="0" err="1">
                <a:solidFill>
                  <a:srgbClr val="000000"/>
                </a:solidFill>
              </a:rPr>
              <a:t>hodniku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uvijek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vreva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Netko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viče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netko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pjeva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Najljepši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odmori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Kad</a:t>
            </a:r>
            <a:r>
              <a:rPr lang="en-US" b="1" dirty="0">
                <a:solidFill>
                  <a:srgbClr val="000000"/>
                </a:solidFill>
              </a:rPr>
              <a:t> se </a:t>
            </a:r>
            <a:r>
              <a:rPr lang="en-US" b="1" dirty="0" err="1">
                <a:solidFill>
                  <a:srgbClr val="000000"/>
                </a:solidFill>
              </a:rPr>
              <a:t>glava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odmori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Kad</a:t>
            </a:r>
            <a:r>
              <a:rPr lang="en-US" b="1" dirty="0">
                <a:solidFill>
                  <a:srgbClr val="000000"/>
                </a:solidFill>
              </a:rPr>
              <a:t> se </a:t>
            </a:r>
            <a:r>
              <a:rPr lang="en-US" b="1" dirty="0" err="1">
                <a:solidFill>
                  <a:srgbClr val="000000"/>
                </a:solidFill>
              </a:rPr>
              <a:t>srce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otvori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Simpatiji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dodvori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Odmori</a:t>
            </a:r>
            <a:r>
              <a:rPr lang="en-US" b="1" dirty="0">
                <a:solidFill>
                  <a:srgbClr val="000000"/>
                </a:solidFill>
              </a:rPr>
              <a:t> ! </a:t>
            </a:r>
            <a:r>
              <a:rPr lang="en-US" b="1" dirty="0" err="1">
                <a:solidFill>
                  <a:srgbClr val="000000"/>
                </a:solidFill>
              </a:rPr>
              <a:t>Odmori</a:t>
            </a:r>
            <a:r>
              <a:rPr lang="en-US" b="1" dirty="0">
                <a:solidFill>
                  <a:srgbClr val="000000"/>
                </a:solidFill>
              </a:rPr>
              <a:t>!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Najljepši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odmori</a:t>
            </a:r>
            <a:r>
              <a:rPr lang="en-US" b="1" dirty="0">
                <a:solidFill>
                  <a:srgbClr val="000000"/>
                </a:solidFill>
              </a:rPr>
              <a:t>!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Vesele</a:t>
            </a:r>
            <a:r>
              <a:rPr lang="en-US" b="1" dirty="0">
                <a:solidFill>
                  <a:srgbClr val="000000"/>
                </a:solidFill>
              </a:rPr>
              <a:t> se </a:t>
            </a:r>
            <a:r>
              <a:rPr lang="en-US" b="1" dirty="0" err="1">
                <a:solidFill>
                  <a:srgbClr val="000000"/>
                </a:solidFill>
              </a:rPr>
              <a:t>Cesarići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Raspjevani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ptići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Svaki</a:t>
            </a:r>
            <a:r>
              <a:rPr lang="en-US" b="1" dirty="0">
                <a:solidFill>
                  <a:srgbClr val="000000"/>
                </a:solidFill>
              </a:rPr>
              <a:t> od </a:t>
            </a:r>
            <a:r>
              <a:rPr lang="en-US" b="1" dirty="0" err="1">
                <a:solidFill>
                  <a:srgbClr val="000000"/>
                </a:solidFill>
              </a:rPr>
              <a:t>njih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pjesmom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kliči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"NAJBOLJI SU CESARIĆI“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888153C-89E9-485D-94A1-AD9CC3CD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659" y="4585190"/>
            <a:ext cx="2958811" cy="142022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49D588-16D8-4EEF-B06F-55A7A48B7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00" y="1820031"/>
            <a:ext cx="2061730" cy="20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9A53473-4BD2-4E70-8661-1BA48897B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58715" cy="221618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97B51A6-83F8-4CBA-B12D-93F1787E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529" y="2068497"/>
            <a:ext cx="3404188" cy="204616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7F42563-DCE0-4BA0-B7FC-B8E576DD2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471" y="-1"/>
            <a:ext cx="2636992" cy="263699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3E6F541-873E-45A5-A7FE-A9B61C4E9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715" y="-1"/>
            <a:ext cx="3083900" cy="211412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1FB7EBC-1519-45B1-96DC-613CD934B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615" y="0"/>
            <a:ext cx="3404189" cy="247793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B40CB30-F714-4C94-A5C2-6DE4BCFC0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1" y="2213901"/>
            <a:ext cx="2745196" cy="202342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D7147F9-E092-4449-9D99-960A4F1317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" y="4137549"/>
            <a:ext cx="2682998" cy="27523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9AFE255-FC09-4002-82BB-98D6AA4C9D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528" y="3924020"/>
            <a:ext cx="2619375" cy="293398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286D8D0-E013-468F-B059-4192291486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948" y="2313725"/>
            <a:ext cx="2619375" cy="194268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6B6E619-9384-4966-931D-CA8CE347EB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4322" y="2477933"/>
            <a:ext cx="3587677" cy="177847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4E38BB5-D909-48A0-99DA-B8F9C806D8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6003" y="4114657"/>
            <a:ext cx="3194713" cy="275231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91F4BC9-DCE5-42E5-B628-E9033A6B17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0716" y="4237330"/>
            <a:ext cx="3721284" cy="26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4745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139</TotalTime>
  <Words>203</Words>
  <Application>Microsoft Office PowerPoint</Application>
  <PresentationFormat>Široki zaslon</PresentationFormat>
  <Paragraphs>40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Franklin Gothic Book</vt:lpstr>
      <vt:lpstr>Žetva</vt:lpstr>
      <vt:lpstr>Osnovna škola Dobriša Cesarić</vt:lpstr>
      <vt:lpstr>PowerPoint prezentacija</vt:lpstr>
      <vt:lpstr>Kako je škola dobila ime?</vt:lpstr>
      <vt:lpstr>Dobriša Cesarić</vt:lpstr>
      <vt:lpstr>PowerPoint prezentacija</vt:lpstr>
      <vt:lpstr>O školi</vt:lpstr>
      <vt:lpstr>PowerPoint prezentacija</vt:lpstr>
      <vt:lpstr>                         Školska himna</vt:lpstr>
      <vt:lpstr>PowerPoint prezentacija</vt:lpstr>
      <vt:lpstr> https://youtu.be/BTMaBG6rXKY   https://youtu.be/6c64_n1byZY</vt:lpstr>
      <vt:lpstr>Od mene, mog 6. a razreda i razrednice Marije Glibo Čuljak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Dobriša Cesarić</dc:title>
  <dc:creator>Korisnik</dc:creator>
  <cp:lastModifiedBy>Korisnik</cp:lastModifiedBy>
  <cp:revision>16</cp:revision>
  <dcterms:created xsi:type="dcterms:W3CDTF">2020-05-27T14:45:48Z</dcterms:created>
  <dcterms:modified xsi:type="dcterms:W3CDTF">2020-05-27T17:04:49Z</dcterms:modified>
</cp:coreProperties>
</file>