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495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96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703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3357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5414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8534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360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3938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348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235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43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9489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0530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459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69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02215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429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F54D4-C61F-47BD-AE48-81EA94D5FDF4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91719-F707-4D27-A6A1-BEF941511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206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  <p:sldLayoutId id="21474840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nevnik.hr/ibm/2014/05/index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Sun%C4%8Dev_sustav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4D558F-7479-4F2E-A182-BFA0141D59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/>
              <a:t>Vjetar i sunce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BF225A3-7513-49FC-AB5F-89D973AD1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655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8226B7-07F3-4BC4-9E6F-AF3C78E3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životni ciklus sunca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54CE69-0858-4DD9-A639-1A845D2CF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Životni ciklus je takav da </a:t>
            </a:r>
            <a:r>
              <a:rPr lang="hr-HR"/>
              <a:t>će se Sunce </a:t>
            </a:r>
            <a:r>
              <a:rPr lang="hr-HR" dirty="0"/>
              <a:t>za 5 milijardi godina pretvoriti u crvenog diva.</a:t>
            </a:r>
          </a:p>
          <a:p>
            <a:r>
              <a:rPr lang="hr-HR" dirty="0"/>
              <a:t>Kada se sav vodik u jezgri Sunca pretvori u helij, jezgra će se smanjiti, a omotač proširiti toliko da će prekriti Merkur i Veneru, a na Zemlji više neće biti moguće živjeti.</a:t>
            </a:r>
          </a:p>
        </p:txBody>
      </p:sp>
    </p:spTree>
    <p:extLst>
      <p:ext uri="{BB962C8B-B14F-4D97-AF65-F5344CB8AC3E}">
        <p14:creationId xmlns:p14="http://schemas.microsoft.com/office/powerpoint/2010/main" val="881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444142-32C5-4C52-B8DB-0B957EDC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Prezentaciju izradila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6BAAC76-3C9A-40E0-9F32-EDDB605DF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 err="1"/>
              <a:t>Nia</a:t>
            </a:r>
            <a:r>
              <a:rPr lang="hr-HR" dirty="0"/>
              <a:t> Barišić, 3c</a:t>
            </a:r>
          </a:p>
        </p:txBody>
      </p:sp>
    </p:spTree>
    <p:extLst>
      <p:ext uri="{BB962C8B-B14F-4D97-AF65-F5344CB8AC3E}">
        <p14:creationId xmlns:p14="http://schemas.microsoft.com/office/powerpoint/2010/main" val="66238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095224-905C-4ADA-A66B-6C421DBE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Vjetar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551BE5-38B6-4D49-8084-86546F1A6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Vjetar je strujanje zraka prema zemljinoj površini.</a:t>
            </a:r>
          </a:p>
          <a:p>
            <a:r>
              <a:rPr lang="hr-HR" dirty="0"/>
              <a:t>Određen je smjerom (stranom svijeta), brzinom i jakošću.</a:t>
            </a:r>
          </a:p>
          <a:p>
            <a:r>
              <a:rPr lang="hr-HR" dirty="0"/>
              <a:t>Najčešći vjetrovi su: bura, jugo, maestral, </a:t>
            </a:r>
            <a:r>
              <a:rPr lang="hr-HR" dirty="0" err="1"/>
              <a:t>tramotana</a:t>
            </a:r>
            <a:r>
              <a:rPr lang="hr-HR" dirty="0"/>
              <a:t>, sjeverac, levant …</a:t>
            </a:r>
          </a:p>
          <a:p>
            <a:r>
              <a:rPr lang="hr-HR" dirty="0"/>
              <a:t>Najjači vjetar u Hrvatskoj je bura.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20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0E3778-0BF8-4DD8-9A7A-A5462AB4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bura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D76418-E0C7-41E2-9A13-9DEFFCCE1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Bura puše s kopna prema moru, iz pravca SI.</a:t>
            </a:r>
          </a:p>
          <a:p>
            <a:r>
              <a:rPr lang="hr-HR" dirty="0"/>
              <a:t>Obično traje 3 dana i puše „na refule” (na mahove).</a:t>
            </a:r>
          </a:p>
          <a:p>
            <a:r>
              <a:rPr lang="hr-HR" dirty="0"/>
              <a:t>Osobito je jaka na području Senja i Bakra.</a:t>
            </a:r>
          </a:p>
          <a:p>
            <a:r>
              <a:rPr lang="hr-HR" dirty="0"/>
              <a:t>Najsnažniji udar bure u Hrvatskoj izmjeren je 24.12. 2003. na autocesti A1 između tunela Sv. Rok i Maslenice, a bio je 307km/h.</a:t>
            </a:r>
          </a:p>
        </p:txBody>
      </p:sp>
    </p:spTree>
    <p:extLst>
      <p:ext uri="{BB962C8B-B14F-4D97-AF65-F5344CB8AC3E}">
        <p14:creationId xmlns:p14="http://schemas.microsoft.com/office/powerpoint/2010/main" val="1126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CC81FE-7E21-462D-A74F-6006C612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Energija vjetra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C5A422-0A53-4E56-A3F5-DE253CED0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Iskorištavanje  snage vjetra bilo je od velikog značaja za razvoj pomorstva.</a:t>
            </a:r>
          </a:p>
          <a:p>
            <a:r>
              <a:rPr lang="hr-HR" dirty="0"/>
              <a:t>Danas se energija vjetra koristi za pogon mlinova i vjetrenjača.</a:t>
            </a:r>
          </a:p>
          <a:p>
            <a:r>
              <a:rPr lang="hr-HR" dirty="0"/>
              <a:t>Najveća vjetroelektrana u Hrvatskoj je </a:t>
            </a:r>
            <a:r>
              <a:rPr lang="hr-HR" dirty="0" err="1"/>
              <a:t>Vrataruša</a:t>
            </a:r>
            <a:r>
              <a:rPr lang="hr-HR" dirty="0"/>
              <a:t> kod Senja.</a:t>
            </a:r>
          </a:p>
        </p:txBody>
      </p:sp>
    </p:spTree>
    <p:extLst>
      <p:ext uri="{BB962C8B-B14F-4D97-AF65-F5344CB8AC3E}">
        <p14:creationId xmlns:p14="http://schemas.microsoft.com/office/powerpoint/2010/main" val="207467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5B17D8-6B2E-4272-A971-67C3C591B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Vjetroelektrana </a:t>
            </a:r>
            <a:r>
              <a:rPr lang="hr-HR" dirty="0" err="1"/>
              <a:t>vrataruša</a:t>
            </a:r>
            <a:endParaRPr lang="hr-HR" dirty="0"/>
          </a:p>
        </p:txBody>
      </p:sp>
      <p:pic>
        <p:nvPicPr>
          <p:cNvPr id="6" name="Rezervirano mjesto slike 5" descr="Slika na kojoj se prikazuje na otvorenom, vjetrenjača, objekt, trava&#10;&#10;Opis je automatski generiran">
            <a:extLst>
              <a:ext uri="{FF2B5EF4-FFF2-40B4-BE49-F238E27FC236}">
                <a16:creationId xmlns:a16="http://schemas.microsoft.com/office/drawing/2014/main" id="{D018F555-EEFC-4743-9E23-BB7693D7216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r="5600"/>
          <a:stretch>
            <a:fillRect/>
          </a:stretch>
        </p:blipFill>
        <p:spPr/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67BD9D5-699C-49BA-A9E4-4769B6AD4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110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0C412E-BA33-4C14-A402-355B8953F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sunce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BCBDED1-ED38-4488-9135-DE49BD3D2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Sunce je zvijezda u centru našeg Sunčevog sustava.</a:t>
            </a:r>
          </a:p>
          <a:p>
            <a:r>
              <a:rPr lang="hr-HR" dirty="0"/>
              <a:t>Gotovo je savršena kugla, a sastoji se od plinovite vruće plazme, koja je isprepletena s magnetskim poljima.</a:t>
            </a:r>
          </a:p>
          <a:p>
            <a:r>
              <a:rPr lang="hr-HR" dirty="0"/>
              <a:t>Udaljenost između Sunca i Zemlje je 149 600 000 km, što svjetlost prijeđe za 8 min i 19 </a:t>
            </a:r>
            <a:r>
              <a:rPr lang="hr-HR" dirty="0" err="1"/>
              <a:t>sek</a:t>
            </a:r>
            <a:r>
              <a:rPr lang="hr-HR" dirty="0"/>
              <a:t>.</a:t>
            </a:r>
          </a:p>
          <a:p>
            <a:r>
              <a:rPr lang="hr-HR" dirty="0"/>
              <a:t>Energija koju prenosi sunčeva svjetlost daje gotovo sav život na Zemlji, a ujedno pokreće vrijeme i klimu.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692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B3B22A-EF1F-453E-956F-3E4FE66E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4373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hr-HR" sz="3200" dirty="0"/>
              <a:t>Prikaz sunca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D399EA1-8CC0-4252-8A8C-730EE5E8D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64573"/>
            <a:ext cx="3977639" cy="3854112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D25211A-4CA0-4B53-82BB-1EE7C7F3C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1379" y="0"/>
            <a:ext cx="72406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 descr="Slika na kojoj se prikazuje zvijezda, sjedenje, tamno, gledanje&#10;&#10;Opis je automatski generiran">
            <a:extLst>
              <a:ext uri="{FF2B5EF4-FFF2-40B4-BE49-F238E27FC236}">
                <a16:creationId xmlns:a16="http://schemas.microsoft.com/office/drawing/2014/main" id="{D4387412-5ADF-4C84-B96B-206B6676B1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985" r="6155" b="-1"/>
          <a:stretch/>
        </p:blipFill>
        <p:spPr>
          <a:xfrm>
            <a:off x="5304147" y="10"/>
            <a:ext cx="6887853" cy="685799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87C5A1A7-B550-4F41-B6AE-37008B6AF8DF}"/>
              </a:ext>
            </a:extLst>
          </p:cNvPr>
          <p:cNvSpPr txBox="1"/>
          <p:nvPr/>
        </p:nvSpPr>
        <p:spPr>
          <a:xfrm>
            <a:off x="9511459" y="6657945"/>
            <a:ext cx="268054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3" tooltip="http://blog.dnevnik.hr/ibm/2014/05/inde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80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F22E05-D068-4EF4-B3CB-E8CD4EB1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Što su sunčeve pjege?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32F43A-B20B-49E9-8975-A6B02F8FA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Sunčeve pjege su tamne mrlje na Suncu.</a:t>
            </a:r>
          </a:p>
          <a:p>
            <a:r>
              <a:rPr lang="hr-HR" dirty="0"/>
              <a:t>Iako su hladnije od drugih dijelova sunca, one su još uvijek jako tople – oko 4000°C</a:t>
            </a:r>
          </a:p>
          <a:p>
            <a:r>
              <a:rPr lang="hr-HR" dirty="0"/>
              <a:t>Uzrokovane su promjenama u Sunčevu magnetskom polju</a:t>
            </a:r>
          </a:p>
        </p:txBody>
      </p:sp>
    </p:spTree>
    <p:extLst>
      <p:ext uri="{BB962C8B-B14F-4D97-AF65-F5344CB8AC3E}">
        <p14:creationId xmlns:p14="http://schemas.microsoft.com/office/powerpoint/2010/main" val="19974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68AE33-B550-4DD1-97D8-92766A729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Sunčev sustav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5C06D285-1EED-4160-B644-38C32AD81A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42972" y="2939637"/>
            <a:ext cx="7306056" cy="2532888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0FD8E880-B899-4862-81E5-959C98E70245}"/>
              </a:ext>
            </a:extLst>
          </p:cNvPr>
          <p:cNvSpPr txBox="1"/>
          <p:nvPr/>
        </p:nvSpPr>
        <p:spPr>
          <a:xfrm>
            <a:off x="2442972" y="5472525"/>
            <a:ext cx="7306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3" tooltip="https://hr.wikipedia.org/wiki/Sun%C4%8Dev_sustav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4" tooltip="https://creativecommons.org/licenses/by-sa/3.0/"/>
              </a:rPr>
              <a:t>CC BY-SA</a:t>
            </a:r>
            <a:endParaRPr lang="hr-HR" sz="900"/>
          </a:p>
        </p:txBody>
      </p:sp>
    </p:spTree>
    <p:extLst>
      <p:ext uri="{BB962C8B-B14F-4D97-AF65-F5344CB8AC3E}">
        <p14:creationId xmlns:p14="http://schemas.microsoft.com/office/powerpoint/2010/main" val="72769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339</Words>
  <Application>Microsoft Office PowerPoint</Application>
  <PresentationFormat>Široki zaslon</PresentationFormat>
  <Paragraphs>35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Isparavanje</vt:lpstr>
      <vt:lpstr>Vjetar i sunce</vt:lpstr>
      <vt:lpstr>Vjetar</vt:lpstr>
      <vt:lpstr>bura</vt:lpstr>
      <vt:lpstr>Energija vjetra</vt:lpstr>
      <vt:lpstr>Vjetroelektrana vrataruša</vt:lpstr>
      <vt:lpstr>sunce</vt:lpstr>
      <vt:lpstr>Prikaz sunca</vt:lpstr>
      <vt:lpstr>Što su sunčeve pjege?</vt:lpstr>
      <vt:lpstr>Sunčev sustav</vt:lpstr>
      <vt:lpstr>životni ciklus sunca</vt:lpstr>
      <vt:lpstr>Prezentaciju izradila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Vjetar i sunce</dc:title>
  <dc:creator>nb</dc:creator>
  <cp:lastModifiedBy>nb</cp:lastModifiedBy>
  <cp:revision>1</cp:revision>
  <dcterms:created xsi:type="dcterms:W3CDTF">2020-04-29T18:15:39Z</dcterms:created>
  <dcterms:modified xsi:type="dcterms:W3CDTF">2020-04-29T18:21:25Z</dcterms:modified>
</cp:coreProperties>
</file>