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89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663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64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853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9207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59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8623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212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258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074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06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75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28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83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89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358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034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EF029-8293-4731-AA4D-E70422AE2E88}" type="datetimeFigureOut">
              <a:rPr lang="hr-HR" smtClean="0"/>
              <a:t>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FD9A5-0A4E-4CEC-AD5D-BCB8EE7908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42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vj</a:t>
            </a:r>
            <a:r>
              <a:rPr lang="hr-HR" dirty="0" err="1" smtClean="0"/>
              <a:t>ETAR</a:t>
            </a:r>
            <a:r>
              <a:rPr lang="hr-HR" dirty="0" smtClean="0"/>
              <a:t> </a:t>
            </a:r>
            <a:r>
              <a:rPr lang="hr-HR" dirty="0" smtClean="0"/>
              <a:t>I SUNCE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 EMA SABLJIĆ 3.c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37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Brzine vjetra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Brzina vjetra kreću se od tišine do veoma velikih brzina </a:t>
            </a:r>
          </a:p>
          <a:p>
            <a:r>
              <a:rPr lang="hr-HR" dirty="0" smtClean="0"/>
              <a:t>U slojevima pri tlu brzina vjetra na primjer brzina bure na našoj obala, može doseći 180 km/h </a:t>
            </a:r>
          </a:p>
          <a:p>
            <a:r>
              <a:rPr lang="hr-HR" dirty="0" smtClean="0"/>
              <a:t>Na Antartiku pojedini udar vjetra i do 90 m/s (324 km/h) </a:t>
            </a:r>
          </a:p>
          <a:p>
            <a:r>
              <a:rPr lang="hr-HR" dirty="0" smtClean="0"/>
              <a:t>1934. godine izmjerena je u SAD-u na Mount Washingtonu brzina vjetra od (414 km/h)</a:t>
            </a:r>
          </a:p>
          <a:p>
            <a:r>
              <a:rPr lang="hr-HR" dirty="0" smtClean="0"/>
              <a:t>Brzina vjetra mijenja s visinom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11" y="4206622"/>
            <a:ext cx="2233750" cy="224372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504" y="440455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250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SUNCE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Sunce je zvijezda u centru našeg </a:t>
            </a:r>
            <a:r>
              <a:rPr lang="hr-HR" dirty="0" smtClean="0">
                <a:latin typeface="+mj-lt"/>
              </a:rPr>
              <a:t>sunčevog </a:t>
            </a:r>
            <a:r>
              <a:rPr lang="hr-HR" dirty="0" smtClean="0">
                <a:latin typeface="+mj-lt"/>
              </a:rPr>
              <a:t>sustava  </a:t>
            </a:r>
          </a:p>
          <a:p>
            <a:r>
              <a:rPr lang="hr-HR" dirty="0" smtClean="0">
                <a:latin typeface="+mj-lt"/>
              </a:rPr>
              <a:t>Sunce je savršena kugla </a:t>
            </a:r>
            <a:r>
              <a:rPr lang="hr-HR" dirty="0" smtClean="0">
                <a:latin typeface="+mj-lt"/>
              </a:rPr>
              <a:t>  </a:t>
            </a:r>
            <a:endParaRPr lang="hr-HR" dirty="0" smtClean="0">
              <a:latin typeface="+mj-lt"/>
            </a:endParaRPr>
          </a:p>
          <a:p>
            <a:r>
              <a:rPr lang="hr-HR" dirty="0" smtClean="0">
                <a:latin typeface="+mj-lt"/>
              </a:rPr>
              <a:t>Promjer je </a:t>
            </a:r>
            <a:r>
              <a:rPr lang="hr-HR" dirty="0" smtClean="0">
                <a:latin typeface="+mj-lt"/>
              </a:rPr>
              <a:t>oko 1 392 000 km, što je za 109 puta više od Zemlje </a:t>
            </a:r>
          </a:p>
          <a:p>
            <a:r>
              <a:rPr lang="hr-HR" dirty="0" smtClean="0">
                <a:latin typeface="+mj-lt"/>
              </a:rPr>
              <a:t>U središtu Sunca </a:t>
            </a:r>
            <a:r>
              <a:rPr lang="hr-HR" dirty="0" smtClean="0">
                <a:latin typeface="+mj-lt"/>
              </a:rPr>
              <a:t>nalazi se </a:t>
            </a:r>
            <a:r>
              <a:rPr lang="hr-HR" dirty="0" smtClean="0">
                <a:latin typeface="+mj-lt"/>
              </a:rPr>
              <a:t>izvor energije </a:t>
            </a:r>
            <a:r>
              <a:rPr lang="hr-HR" dirty="0" smtClean="0">
                <a:latin typeface="+mj-lt"/>
              </a:rPr>
              <a:t>gdje doseže visku temperaturu</a:t>
            </a:r>
            <a:endParaRPr lang="hr-HR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12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jeste li znali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Sunce je nestalo prije 4,57 </a:t>
            </a:r>
            <a:r>
              <a:rPr lang="hr-HR" dirty="0" smtClean="0"/>
              <a:t>milijarde </a:t>
            </a:r>
            <a:r>
              <a:rPr lang="hr-HR" dirty="0" smtClean="0"/>
              <a:t>godina </a:t>
            </a:r>
          </a:p>
          <a:p>
            <a:r>
              <a:rPr lang="hr-HR" dirty="0" smtClean="0"/>
              <a:t>Sunce </a:t>
            </a:r>
            <a:r>
              <a:rPr lang="hr-HR" dirty="0" smtClean="0"/>
              <a:t>je nastalo kao treća </a:t>
            </a:r>
            <a:r>
              <a:rPr lang="hr-HR" dirty="0" smtClean="0"/>
              <a:t>zvjezdana </a:t>
            </a:r>
            <a:r>
              <a:rPr lang="hr-HR" dirty="0" smtClean="0"/>
              <a:t>generacija skupljanjem </a:t>
            </a:r>
            <a:r>
              <a:rPr lang="hr-HR" dirty="0" smtClean="0"/>
              <a:t>međuzvjezdanih tvari </a:t>
            </a:r>
            <a:endParaRPr lang="hr-HR" dirty="0" smtClean="0"/>
          </a:p>
          <a:p>
            <a:r>
              <a:rPr lang="hr-HR" dirty="0" smtClean="0"/>
              <a:t>Danas sunce zrači za trećinu više nego što je zračilo u početku </a:t>
            </a:r>
          </a:p>
          <a:p>
            <a:r>
              <a:rPr lang="hr-HR" dirty="0" smtClean="0"/>
              <a:t>Smatra se da će Zemlja postati </a:t>
            </a:r>
            <a:r>
              <a:rPr lang="hr-HR" dirty="0" err="1" smtClean="0"/>
              <a:t>nenastanjiva</a:t>
            </a:r>
            <a:r>
              <a:rPr lang="hr-HR" dirty="0" smtClean="0"/>
              <a:t> </a:t>
            </a:r>
            <a:r>
              <a:rPr lang="hr-HR" dirty="0" smtClean="0"/>
              <a:t>(neće se moći </a:t>
            </a:r>
            <a:r>
              <a:rPr lang="hr-HR" dirty="0" smtClean="0"/>
              <a:t>živjeti na </a:t>
            </a:r>
            <a:r>
              <a:rPr lang="hr-HR" dirty="0" smtClean="0"/>
              <a:t>njoj)za </a:t>
            </a:r>
            <a:r>
              <a:rPr lang="hr-HR" dirty="0" smtClean="0"/>
              <a:t>manje od milijarde godina </a:t>
            </a:r>
          </a:p>
        </p:txBody>
      </p:sp>
    </p:spTree>
    <p:extLst>
      <p:ext uri="{BB962C8B-B14F-4D97-AF65-F5344CB8AC3E}">
        <p14:creationId xmlns:p14="http://schemas.microsoft.com/office/powerpoint/2010/main" val="150874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Zavirimo u </a:t>
            </a:r>
            <a:r>
              <a:rPr lang="hr-HR" smtClean="0"/>
              <a:t>unutrašnjost sunca</a:t>
            </a:r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57401"/>
            <a:ext cx="6613010" cy="3892732"/>
          </a:xfrm>
        </p:spPr>
      </p:pic>
    </p:spTree>
    <p:extLst>
      <p:ext uri="{BB962C8B-B14F-4D97-AF65-F5344CB8AC3E}">
        <p14:creationId xmlns:p14="http://schemas.microsoft.com/office/powerpoint/2010/main" val="423900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 sunčevom sustavu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Sunčev sustav i planeti:</a:t>
            </a:r>
          </a:p>
          <a:p>
            <a:r>
              <a:rPr lang="hr-HR" dirty="0" smtClean="0"/>
              <a:t>Sunce </a:t>
            </a:r>
          </a:p>
          <a:p>
            <a:r>
              <a:rPr lang="hr-HR" dirty="0" smtClean="0"/>
              <a:t>Mars </a:t>
            </a:r>
          </a:p>
          <a:p>
            <a:r>
              <a:rPr lang="hr-HR" dirty="0" smtClean="0"/>
              <a:t>Merkur </a:t>
            </a:r>
          </a:p>
          <a:p>
            <a:r>
              <a:rPr lang="hr-HR" dirty="0" smtClean="0"/>
              <a:t>Venera </a:t>
            </a:r>
          </a:p>
          <a:p>
            <a:r>
              <a:rPr lang="hr-HR" dirty="0" smtClean="0"/>
              <a:t>Jupiter </a:t>
            </a:r>
          </a:p>
          <a:p>
            <a:r>
              <a:rPr lang="hr-HR" dirty="0" smtClean="0"/>
              <a:t>Saturn </a:t>
            </a:r>
          </a:p>
          <a:p>
            <a:r>
              <a:rPr lang="hr-HR" dirty="0" smtClean="0"/>
              <a:t>Uran </a:t>
            </a:r>
          </a:p>
          <a:p>
            <a:r>
              <a:rPr lang="hr-HR" dirty="0" smtClean="0"/>
              <a:t>Neptun </a:t>
            </a:r>
          </a:p>
          <a:p>
            <a:r>
              <a:rPr lang="hr-HR" dirty="0" smtClean="0"/>
              <a:t>Zemlja (3. po redu od  Sunca)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63" y="2429691"/>
            <a:ext cx="5050971" cy="32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3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je sunce zdravo..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Sunce je izvor života za žive bića na Zemlji </a:t>
            </a:r>
          </a:p>
          <a:p>
            <a:r>
              <a:rPr lang="hr-HR" dirty="0" err="1" smtClean="0"/>
              <a:t>Znavstvenici</a:t>
            </a:r>
            <a:r>
              <a:rPr lang="hr-HR" dirty="0" smtClean="0"/>
              <a:t> na upozoravaju na povećan rizik od tumora kože uslijed izlaganja Suncu</a:t>
            </a:r>
          </a:p>
          <a:p>
            <a:r>
              <a:rPr lang="hr-HR" dirty="0" smtClean="0"/>
              <a:t>Sunce zrači ultraljubičastim zračenje </a:t>
            </a:r>
            <a:r>
              <a:rPr lang="hr-H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(ŠTITE SE KREMOM I ŠEŠIROM)</a:t>
            </a:r>
            <a:endParaRPr lang="hr-H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277" y="4015989"/>
            <a:ext cx="3234146" cy="233985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4362863"/>
            <a:ext cx="3091187" cy="163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84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Umjereno izlaganje suncu pomaže u proizvodnji vitamina D </a:t>
            </a:r>
          </a:p>
          <a:p>
            <a:r>
              <a:rPr lang="hr-HR" dirty="0" err="1" smtClean="0"/>
              <a:t>Uv</a:t>
            </a:r>
            <a:r>
              <a:rPr lang="hr-HR" dirty="0" smtClean="0"/>
              <a:t>-B zrake su odgovorne za proizvodnju vitamina D u ljudskoj koži </a:t>
            </a:r>
          </a:p>
          <a:p>
            <a:r>
              <a:rPr lang="hr-HR" dirty="0" smtClean="0"/>
              <a:t>Vitamin D važan je za regulaciju kalcija i apsorpciju fosfora </a:t>
            </a:r>
          </a:p>
          <a:p>
            <a:r>
              <a:rPr lang="hr-HR" dirty="0" smtClean="0"/>
              <a:t>Važan za održavanje zdravih kostiju i zubi te ima zaštitni učinak protiv bolesti kao što su rak, šećerna bolest tip II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4" y="4311125"/>
            <a:ext cx="3581184" cy="238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VJETAR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jetar je pretežno vodoravno strujanje zraka, relativno prema zemljinoj površini </a:t>
            </a:r>
          </a:p>
          <a:p>
            <a:r>
              <a:rPr lang="hr-HR" dirty="0" smtClean="0"/>
              <a:t>Pod smjerom vjetra podrazumijeva se strana svijeta odakle vjetar puše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435" y="3592287"/>
            <a:ext cx="4863255" cy="288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257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NastaNak</a:t>
            </a:r>
            <a:r>
              <a:rPr lang="hr-HR" dirty="0" smtClean="0"/>
              <a:t> vjetra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Vjetar je posljedica:</a:t>
            </a:r>
          </a:p>
          <a:p>
            <a:pPr lvl="1"/>
            <a:r>
              <a:rPr lang="hr-HR" dirty="0" smtClean="0"/>
              <a:t>Razlike tlaka između dvaju područja (vjetar struji od područja višega tlaka i to je jači što je ta razlika veća ) </a:t>
            </a:r>
          </a:p>
          <a:p>
            <a:pPr lvl="1"/>
            <a:r>
              <a:rPr lang="hr-HR" dirty="0" smtClean="0"/>
              <a:t>Zemljine vrtnje ili rotacije </a:t>
            </a:r>
          </a:p>
          <a:p>
            <a:pPr lvl="1"/>
            <a:r>
              <a:rPr lang="hr-HR" dirty="0" smtClean="0"/>
              <a:t>Centrifugalne sile kada su putanje čestica zraka zakrive</a:t>
            </a:r>
          </a:p>
          <a:p>
            <a:pPr lvl="1"/>
            <a:r>
              <a:rPr lang="hr-HR" dirty="0" smtClean="0"/>
              <a:t>Sile trenja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30" y="4354702"/>
            <a:ext cx="7262215" cy="200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61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paravanje">
  <a:themeElements>
    <a:clrScheme name="Prilagođeno 16">
      <a:dk1>
        <a:sysClr val="windowText" lastClr="000000"/>
      </a:dk1>
      <a:lt1>
        <a:sysClr val="window" lastClr="FFFFFF"/>
      </a:lt1>
      <a:dk2>
        <a:srgbClr val="454545"/>
      </a:dk2>
      <a:lt2>
        <a:srgbClr val="A3A3A3"/>
      </a:lt2>
      <a:accent1>
        <a:srgbClr val="C4220D"/>
      </a:accent1>
      <a:accent2>
        <a:srgbClr val="EB7712"/>
      </a:accent2>
      <a:accent3>
        <a:srgbClr val="ECBD31"/>
      </a:accent3>
      <a:accent4>
        <a:srgbClr val="DADADA"/>
      </a:accent4>
      <a:accent5>
        <a:srgbClr val="A3A3A3"/>
      </a:accent5>
      <a:accent6>
        <a:srgbClr val="C4C4C4"/>
      </a:accent6>
      <a:hlink>
        <a:srgbClr val="EA5A0C"/>
      </a:hlink>
      <a:folHlink>
        <a:srgbClr val="F09D3A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Isparavanje</Template>
  <TotalTime>188</TotalTime>
  <Words>342</Words>
  <Application>Microsoft Office PowerPoint</Application>
  <PresentationFormat>Široki zaslon</PresentationFormat>
  <Paragraphs>47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Isparavanje</vt:lpstr>
      <vt:lpstr>vjETAR I SUNCE</vt:lpstr>
      <vt:lpstr>SUNCE</vt:lpstr>
      <vt:lpstr>jeste li znali…</vt:lpstr>
      <vt:lpstr>Zavirimo u unutrašnjost sunca</vt:lpstr>
      <vt:lpstr> o sunčevom sustavu</vt:lpstr>
      <vt:lpstr>Koliko je sunce zdravo..</vt:lpstr>
      <vt:lpstr>PowerPoint prezentacija</vt:lpstr>
      <vt:lpstr>VJETAR </vt:lpstr>
      <vt:lpstr>NastaNak vjetra </vt:lpstr>
      <vt:lpstr>Brzine vjetra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VRIJETAR I SUNCE</dc:title>
  <dc:creator>Korisnik</dc:creator>
  <cp:lastModifiedBy>Korisnik</cp:lastModifiedBy>
  <cp:revision>20</cp:revision>
  <dcterms:created xsi:type="dcterms:W3CDTF">2020-05-05T08:09:12Z</dcterms:created>
  <dcterms:modified xsi:type="dcterms:W3CDTF">2020-05-06T14:07:02Z</dcterms:modified>
</cp:coreProperties>
</file>