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3" r:id="rId4"/>
    <p:sldId id="265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EE4B8-B556-F6C7-A071-516F87AACA7D}" v="150" dt="2020-03-29T10:56:07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SVOJE  </a:t>
            </a:r>
            <a:r>
              <a:rPr lang="en-US" dirty="0" err="1">
                <a:ea typeface="+mj-lt"/>
                <a:cs typeface="+mj-lt"/>
              </a:rPr>
              <a:t>čitanje</a:t>
            </a:r>
            <a:r>
              <a:rPr lang="en-US" dirty="0">
                <a:ea typeface="+mj-lt"/>
                <a:cs typeface="+mj-lt"/>
              </a:rPr>
              <a:t>- </a:t>
            </a:r>
            <a:r>
              <a:rPr lang="en-US" dirty="0" err="1">
                <a:ea typeface="+mj-lt"/>
                <a:cs typeface="+mj-lt"/>
              </a:rPr>
              <a:t>procijenite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sami</a:t>
            </a:r>
            <a:endParaRPr lang="en-US" dirty="0"/>
          </a:p>
          <a:p>
            <a:r>
              <a:rPr lang="hr-HR" dirty="0"/>
              <a:t>1. </a:t>
            </a:r>
            <a:r>
              <a:rPr lang="hr-HR" sz="4000" b="1" dirty="0"/>
              <a:t>c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  <p:transition spd="med" advTm="17974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ACAA5-330C-4FC2-AF49-6467B935A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8A54E-977F-49E4-8A30-FEEAE589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1714321"/>
            <a:ext cx="6944066" cy="404429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ODABERITE JEDAN ZNAK KOJI ODGOVARA VAŠEM ČITANJU DANAS  </a:t>
            </a:r>
          </a:p>
          <a:p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ea typeface="+mn-lt"/>
              <a:cs typeface="+mn-lt"/>
            </a:endParaRPr>
          </a:p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AKO VAM JE TEŠKO  PROCJENITI -  PITAJTE NEKOGA U KUĆI.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0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47"/>
    </mc:Choice>
    <mc:Fallback xmlns="">
      <p:transition spd="slow" advTm="1604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6A781-094F-4D97-8715-0A0CFA14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955C4-C384-41BA-B7DC-B66F4991C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 lnSpcReduction="10000"/>
          </a:bodyPr>
          <a:lstStyle/>
          <a:p>
            <a:r>
              <a:rPr lang="en-US" sz="3600" dirty="0"/>
              <a:t>JAKO SPORO ČITAM RIJEČI I TREBA MI DOSTA VREMENA ZA ČITANJE. </a:t>
            </a:r>
            <a:endParaRPr lang="hr-HR" sz="3600" dirty="0"/>
          </a:p>
          <a:p>
            <a:endParaRPr lang="en-US" sz="3600" dirty="0">
              <a:solidFill>
                <a:srgbClr val="404040"/>
              </a:solidFill>
            </a:endParaRPr>
          </a:p>
          <a:p>
            <a:r>
              <a:rPr lang="en-US" sz="3600" dirty="0"/>
              <a:t>ČESTO POGREŠNO PROČITAM RIJEČ.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53E2543F-22E2-4024-99AA-1F32BC67D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427" y="2401653"/>
            <a:ext cx="2452628" cy="203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0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8773">
        <p:fade/>
      </p:transition>
    </mc:Choice>
    <mc:Fallback xmlns="">
      <p:transition spd="med" advTm="18773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3064CE-AEFD-4EC3-A421-3D36CE0B1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9EE59-FE4B-4A65-BFAE-4F005436F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051" y="1420706"/>
            <a:ext cx="6804996" cy="426988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REČENICE ČITAM SPORO I PONEKAD POGREŠNO PROČITAM RIJEČ. </a:t>
            </a:r>
            <a:endParaRPr lang="hr-HR" sz="3600"/>
          </a:p>
          <a:p>
            <a:endParaRPr lang="en-US" sz="3600" dirty="0">
              <a:ea typeface="+mn-lt"/>
              <a:cs typeface="+mn-lt"/>
            </a:endParaRPr>
          </a:p>
          <a:p>
            <a:r>
              <a:rPr lang="en-US" sz="3600" dirty="0"/>
              <a:t>NE PAZIM NA REČENIČNE ZNAKOVE.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3C743197-90A3-4E14-9355-3004F0B4A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6991" y="1813571"/>
            <a:ext cx="2876314" cy="25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4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72"/>
    </mc:Choice>
    <mc:Fallback xmlns="">
      <p:transition spd="slow" advTm="2507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6C7232-55C7-4878-9BE5-4669F9C10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0A761-B1AD-49A4-B6C0-B6FC66B87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135" y="1420706"/>
            <a:ext cx="6563190" cy="4536211"/>
          </a:xfrm>
        </p:spPr>
        <p:txBody>
          <a:bodyPr anchor="ctr">
            <a:normAutofit/>
          </a:bodyPr>
          <a:lstStyle/>
          <a:p>
            <a:r>
              <a:rPr lang="en-US" sz="3600" dirty="0">
                <a:ea typeface="+mn-lt"/>
                <a:cs typeface="+mn-lt"/>
              </a:rPr>
              <a:t>SVAKU RIJEČ PROČITAM TOČNO.</a:t>
            </a:r>
            <a:r>
              <a:rPr lang="hr-HR" sz="3600" dirty="0">
                <a:ea typeface="+mn-lt"/>
                <a:cs typeface="+mn-lt"/>
              </a:rPr>
              <a:t>              </a:t>
            </a:r>
          </a:p>
          <a:p>
            <a:r>
              <a:rPr lang="en-US" sz="3600" dirty="0">
                <a:ea typeface="+mn-lt"/>
                <a:cs typeface="+mn-lt"/>
              </a:rPr>
              <a:t> ČITAM PREBRZO ILI PRESPORO. </a:t>
            </a:r>
            <a:endParaRPr lang="hr-HR" sz="3600" dirty="0">
              <a:ea typeface="+mn-lt"/>
              <a:cs typeface="+mn-lt"/>
            </a:endParaRPr>
          </a:p>
          <a:p>
            <a:r>
              <a:rPr lang="en-US" sz="3600" dirty="0">
                <a:ea typeface="+mn-lt"/>
                <a:cs typeface="+mn-lt"/>
              </a:rPr>
              <a:t>NE PAZIM NA POJEDINE REČENIČNE ZNAKOVE.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CF317F7-F8C3-40E0-B02C-B59DFE7DC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730" y="1869252"/>
            <a:ext cx="3545055" cy="34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8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37"/>
    </mc:Choice>
    <mc:Fallback xmlns="">
      <p:transition spd="slow" advTm="2023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84407A-B8B5-4713-8A35-71FB1BC95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4EB4B-138B-4521-81C2-1467F8CF0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 fontScale="85000" lnSpcReduction="20000"/>
          </a:bodyPr>
          <a:lstStyle/>
          <a:p>
            <a:r>
              <a:rPr lang="en-US" sz="3600" dirty="0">
                <a:ea typeface="+mn-lt"/>
                <a:cs typeface="+mn-lt"/>
              </a:rPr>
              <a:t>SVAKU RIJEČ PROČITAM TOČNO. </a:t>
            </a:r>
            <a:endParaRPr lang="hr-HR" sz="3600" dirty="0">
              <a:ea typeface="+mn-lt"/>
              <a:cs typeface="+mn-lt"/>
            </a:endParaRPr>
          </a:p>
          <a:p>
            <a:endParaRPr lang="hr-HR" sz="3600" dirty="0">
              <a:ea typeface="+mn-lt"/>
              <a:cs typeface="+mn-lt"/>
            </a:endParaRPr>
          </a:p>
          <a:p>
            <a:r>
              <a:rPr lang="en-US" sz="3600" dirty="0">
                <a:ea typeface="+mn-lt"/>
                <a:cs typeface="+mn-lt"/>
              </a:rPr>
              <a:t>REČ</a:t>
            </a:r>
            <a:r>
              <a:rPr lang="hr-HR" sz="3600">
                <a:ea typeface="+mn-lt"/>
                <a:cs typeface="+mn-lt"/>
              </a:rPr>
              <a:t>E</a:t>
            </a:r>
            <a:r>
              <a:rPr lang="en-US" sz="3600">
                <a:ea typeface="+mn-lt"/>
                <a:cs typeface="+mn-lt"/>
              </a:rPr>
              <a:t>NICE </a:t>
            </a:r>
            <a:r>
              <a:rPr lang="en-US" sz="3600" dirty="0">
                <a:ea typeface="+mn-lt"/>
                <a:cs typeface="+mn-lt"/>
              </a:rPr>
              <a:t>ČITAM GLASNO I SVI ME RAZUMIJU. </a:t>
            </a:r>
            <a:endParaRPr lang="hr-HR" sz="3600" dirty="0">
              <a:ea typeface="+mn-lt"/>
              <a:cs typeface="+mn-lt"/>
            </a:endParaRPr>
          </a:p>
          <a:p>
            <a:endParaRPr lang="en-US" sz="36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en-US" sz="3600" dirty="0">
                <a:ea typeface="+mn-lt"/>
                <a:cs typeface="+mn-lt"/>
              </a:rPr>
              <a:t>POŠTUJEM REČENI</a:t>
            </a:r>
            <a:r>
              <a:rPr lang="hr-HR" sz="3600" dirty="0">
                <a:ea typeface="+mn-lt"/>
                <a:cs typeface="+mn-lt"/>
              </a:rPr>
              <a:t>ČN</a:t>
            </a:r>
            <a:r>
              <a:rPr lang="en-US" sz="3600" dirty="0">
                <a:ea typeface="+mn-lt"/>
                <a:cs typeface="+mn-lt"/>
              </a:rPr>
              <a:t>E ZNAKOVE, RAZLIKUJEM : ?  ! </a:t>
            </a:r>
            <a:r>
              <a:rPr lang="hr-HR" sz="3600" dirty="0">
                <a:ea typeface="+mn-lt"/>
                <a:cs typeface="+mn-lt"/>
              </a:rPr>
              <a:t> 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.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 picture containing lamp, table, light&#10;&#10;Description generated with very high confidence">
            <a:extLst>
              <a:ext uri="{FF2B5EF4-FFF2-40B4-BE49-F238E27FC236}">
                <a16:creationId xmlns:a16="http://schemas.microsoft.com/office/drawing/2014/main" id="{71BE8222-3BDB-4166-914E-4EC803AE1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216" y="2000956"/>
            <a:ext cx="2874903" cy="300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21"/>
    </mc:Choice>
    <mc:Fallback xmlns="">
      <p:transition spd="slow" advTm="23821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11</TotalTime>
  <Words>103</Words>
  <Application>Microsoft Office PowerPoint</Application>
  <PresentationFormat>Široki zaslon</PresentationFormat>
  <Paragraphs>19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SVOJE  čitanje- procijenite sami 1. c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Katja ŠORE BULIĆ</cp:lastModifiedBy>
  <cp:revision>100</cp:revision>
  <dcterms:created xsi:type="dcterms:W3CDTF">2020-03-29T10:27:26Z</dcterms:created>
  <dcterms:modified xsi:type="dcterms:W3CDTF">2020-04-22T21:07:25Z</dcterms:modified>
</cp:coreProperties>
</file>