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0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01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83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60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91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41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09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62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067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75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16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85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20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08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37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88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56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854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E7DC09-54F7-4D33-99E8-0A86CF0E95E3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7B4C12-3A4E-44FC-B095-9E4B88812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5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2664823"/>
            <a:ext cx="8689976" cy="1145175"/>
          </a:xfrm>
        </p:spPr>
        <p:txBody>
          <a:bodyPr>
            <a:normAutofit/>
          </a:bodyPr>
          <a:lstStyle/>
          <a:p>
            <a:r>
              <a:rPr lang="hr-HR" dirty="0" smtClean="0"/>
              <a:t>VODE TEKUĆICE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>
                <a:latin typeface="Bahnschrift" panose="020B0502040204020203" pitchFamily="34" charset="0"/>
              </a:rPr>
              <a:t>izrAdila:Ema</a:t>
            </a:r>
            <a:r>
              <a:rPr lang="hr-HR" dirty="0" smtClean="0">
                <a:latin typeface="Bahnschrift" panose="020B0502040204020203" pitchFamily="34" charset="0"/>
              </a:rPr>
              <a:t> </a:t>
            </a:r>
            <a:r>
              <a:rPr lang="hr-HR" dirty="0" err="1" smtClean="0">
                <a:latin typeface="Bahnschrift" panose="020B0502040204020203" pitchFamily="34" charset="0"/>
              </a:rPr>
              <a:t>sabljić</a:t>
            </a:r>
            <a:r>
              <a:rPr lang="hr-HR" dirty="0" smtClean="0">
                <a:latin typeface="Bahnschrift" panose="020B0502040204020203" pitchFamily="34" charset="0"/>
              </a:rPr>
              <a:t>, 3.c </a:t>
            </a:r>
            <a:endParaRPr lang="hr-H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3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Vode tekućice  </a:t>
            </a:r>
            <a:endParaRPr lang="hr-HR" dirty="0">
              <a:latin typeface="Bahnschrift" panose="020B05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43956" y="1763486"/>
            <a:ext cx="11025677" cy="4689565"/>
          </a:xfrm>
        </p:spPr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Rijeke i potoci su vode koje teku, a zovemo hi vode tekućice </a:t>
            </a:r>
          </a:p>
          <a:p>
            <a:r>
              <a:rPr lang="hr-HR" dirty="0" smtClean="0">
                <a:latin typeface="Bahnschrift" panose="020B0502040204020203" pitchFamily="34" charset="0"/>
              </a:rPr>
              <a:t>Izgled tekućica ovisi o krajoliku kojim protječu</a:t>
            </a:r>
          </a:p>
          <a:p>
            <a:r>
              <a:rPr lang="hr-HR" dirty="0" smtClean="0">
                <a:latin typeface="Bahnschrift" panose="020B0502040204020203" pitchFamily="34" charset="0"/>
              </a:rPr>
              <a:t>Gorski potoci i rijeke su brzi jer teku nizbrdo </a:t>
            </a:r>
          </a:p>
          <a:p>
            <a:r>
              <a:rPr lang="hr-HR" dirty="0" smtClean="0">
                <a:latin typeface="Bahnschrift" panose="020B0502040204020203" pitchFamily="34" charset="0"/>
              </a:rPr>
              <a:t>Nizinski potoci i rijeke su sporiji jer protječu nizinom</a:t>
            </a:r>
          </a:p>
          <a:p>
            <a:endParaRPr lang="hr-HR" dirty="0">
              <a:latin typeface="Bahnschrift" panose="020B05020402040202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55" y="3839675"/>
            <a:ext cx="4101736" cy="2245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648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64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Živi svijet</a:t>
            </a:r>
            <a:endParaRPr lang="hr-HR" dirty="0">
              <a:latin typeface="Bahnschrift" panose="020B05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11234"/>
            <a:ext cx="10363826" cy="4376057"/>
          </a:xfrm>
        </p:spPr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Vode trebamo čuvati od onečišćenja jer tako čuvamo živi svijet u njima </a:t>
            </a:r>
          </a:p>
          <a:p>
            <a:r>
              <a:rPr lang="hr-HR" dirty="0" smtClean="0">
                <a:latin typeface="Bahnschrift" panose="020B0502040204020203" pitchFamily="34" charset="0"/>
              </a:rPr>
              <a:t>Više o živom svijetu tekućica </a:t>
            </a:r>
          </a:p>
          <a:p>
            <a:pPr marL="0" indent="0">
              <a:buNone/>
            </a:pPr>
            <a:r>
              <a:rPr lang="hr-HR" dirty="0" smtClean="0">
                <a:latin typeface="Bahnschrift" panose="020B0502040204020203" pitchFamily="34" charset="0"/>
              </a:rPr>
              <a:t>  </a:t>
            </a:r>
            <a:endParaRPr lang="hr-HR" dirty="0">
              <a:latin typeface="Bahnschrift" panose="020B05020402040202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7" y="2214694"/>
            <a:ext cx="4564239" cy="2869958"/>
          </a:xfrm>
          <a:prstGeom prst="rect">
            <a:avLst/>
          </a:prstGeom>
        </p:spPr>
      </p:pic>
      <p:sp>
        <p:nvSpPr>
          <p:cNvPr id="6" name="Strelica udesno 5"/>
          <p:cNvSpPr/>
          <p:nvPr/>
        </p:nvSpPr>
        <p:spPr>
          <a:xfrm>
            <a:off x="5224849" y="2214694"/>
            <a:ext cx="640080" cy="37882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29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01" y="2619119"/>
            <a:ext cx="4180115" cy="3050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" y="2619119"/>
            <a:ext cx="5121729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984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PITANJA ZA PONAVLJANJE</a:t>
            </a:r>
            <a:endParaRPr lang="hr-HR" dirty="0">
              <a:latin typeface="Bahnschrift" panose="020B05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1. pitanje: nabroji vode tekućice.</a:t>
            </a:r>
          </a:p>
          <a:p>
            <a:r>
              <a:rPr lang="hr-HR" dirty="0" smtClean="0">
                <a:latin typeface="Bahnschrift" panose="020B0502040204020203" pitchFamily="34" charset="0"/>
              </a:rPr>
              <a:t>2.pitanje: o </a:t>
            </a:r>
            <a:r>
              <a:rPr lang="hr-HR" dirty="0" err="1" smtClean="0">
                <a:latin typeface="Bahnschrift" panose="020B0502040204020203" pitchFamily="34" charset="0"/>
              </a:rPr>
              <a:t>čemU</a:t>
            </a:r>
            <a:r>
              <a:rPr lang="hr-HR" dirty="0" smtClean="0">
                <a:latin typeface="Bahnschrift" panose="020B0502040204020203" pitchFamily="34" charset="0"/>
              </a:rPr>
              <a:t> ovisi tekućice?</a:t>
            </a:r>
          </a:p>
          <a:p>
            <a:r>
              <a:rPr lang="hr-HR" dirty="0" smtClean="0">
                <a:latin typeface="Bahnschrift" panose="020B0502040204020203" pitchFamily="34" charset="0"/>
              </a:rPr>
              <a:t>3.pitanje: uz pomoć zemljovida imenuj potoke i rijeke svoga </a:t>
            </a:r>
            <a:r>
              <a:rPr lang="hr-HR" dirty="0" err="1" smtClean="0">
                <a:latin typeface="Bahnschrift" panose="020B0502040204020203" pitchFamily="34" charset="0"/>
              </a:rPr>
              <a:t>žavičaja</a:t>
            </a:r>
            <a:r>
              <a:rPr lang="hr-HR" dirty="0" smtClean="0">
                <a:latin typeface="Bahnschrift" panose="020B0502040204020203" pitchFamily="34" charset="0"/>
              </a:rPr>
              <a:t>.</a:t>
            </a:r>
          </a:p>
          <a:p>
            <a:endParaRPr lang="hr-H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88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7384</TotalTime>
  <Words>96</Words>
  <Application>Microsoft Office PowerPoint</Application>
  <PresentationFormat>Široki zaslon</PresentationFormat>
  <Paragraphs>16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Bahnschrift</vt:lpstr>
      <vt:lpstr>Tw Cen MT</vt:lpstr>
      <vt:lpstr>Kapljica</vt:lpstr>
      <vt:lpstr>VODE TEKUĆICE</vt:lpstr>
      <vt:lpstr>Vode tekućice  </vt:lpstr>
      <vt:lpstr>Živi svijet</vt:lpstr>
      <vt:lpstr> </vt:lpstr>
      <vt:lpstr>PITANJA ZA 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vode tekućic</dc:title>
  <dc:creator>Korisnik</dc:creator>
  <cp:lastModifiedBy>Korisnik</cp:lastModifiedBy>
  <cp:revision>20</cp:revision>
  <dcterms:created xsi:type="dcterms:W3CDTF">2020-03-17T16:27:49Z</dcterms:created>
  <dcterms:modified xsi:type="dcterms:W3CDTF">2020-03-23T15:33:33Z</dcterms:modified>
</cp:coreProperties>
</file>