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hr-HR"/>
    </a:defPPr>
    <a:lvl1pPr algn="ctr" rtl="0" fontAlgn="base">
      <a:spcBef>
        <a:spcPct val="0"/>
      </a:spcBef>
      <a:spcAft>
        <a:spcPct val="0"/>
      </a:spcAft>
      <a:defRPr kern="1200">
        <a:solidFill>
          <a:srgbClr val="996633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rgbClr val="996633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rgbClr val="996633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rgbClr val="996633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rgbClr val="996633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rgbClr val="996633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rgbClr val="996633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rgbClr val="996633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rgbClr val="996633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996633"/>
    <a:srgbClr val="AAB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41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FC339-6DDD-4E87-8778-3849344B7FC3}" type="datetimeFigureOut">
              <a:rPr lang="hr-HR" smtClean="0"/>
              <a:t>15.3.2019.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26A73-A4CD-409A-B0A4-D3F5341109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4037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26A73-A4CD-409A-B0A4-D3F53411091A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496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Pravokutnik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Pravokutnik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Pravokutnik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avni poveznik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Ravni poveznik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Ravni poveznik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Ravni poveznik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" name="Ravni poveznik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5" name="Ravni poveznik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Elipsa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Elipsa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Elipsa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" name="Elipsa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" name="Elipsa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22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3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4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BA11B-87E1-4170-9B0F-1FDE9475AFD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EB440-F19D-475F-93FD-427146E3A30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99FC4-67A7-4AAB-8E37-E2E9DA1B32D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hr-HR" noProof="0" smtClean="0"/>
          </a:p>
        </p:txBody>
      </p:sp>
      <p:sp>
        <p:nvSpPr>
          <p:cNvPr id="4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20C8E-2A53-43B1-89AA-8755F0BF6FD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D5823B8-BE3F-4FA4-B85C-9756049C8CE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Rezervirano mjesto podnožja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Pravokutnik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Pravokutnik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Pravokutnik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avni poveznik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Ravni poveznik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Ravni poveznik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Ravni poveznik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Ravni poveznik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Pravokutnik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4" name="Elipsa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Elipsa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Elipsa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Elipsa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Elipsa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Ravni poveznik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20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1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2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16464-5569-4F7C-8512-2BC14D2AF38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B40AD-FD9B-4889-9013-35A3485C4E0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7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F4D82-7984-4D77-B9C6-152528EFB87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E70064D-76CC-4BC8-B290-2DD5C3CAA63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551F7-187C-4801-84C8-376836D4071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ni poveznik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6" name="Ravni poveznik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7" name="Ravni poveznik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8" name="Ravni poveznik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Pravokutnik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avni poveznik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Elipsa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2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" name="Rezervirano mjesto broja slajda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C7D4FEB-A8AF-47D4-947A-C4DE035012F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4" name="Rezervirano mjesto podnožja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ni poveznik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Elipsa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avni poveznik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Pravokutnik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avni poveznik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Ravni poveznik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1" name="Ravni poveznik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12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9BB7B2-F3BE-49FE-B217-D7C10A24B01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4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028" name="Rezervirano mjesto teksta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4DF25FD-18EF-404B-979B-485DE3D3962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65" r:id="rId4"/>
    <p:sldLayoutId id="2147483866" r:id="rId5"/>
    <p:sldLayoutId id="2147483874" r:id="rId6"/>
    <p:sldLayoutId id="2147483867" r:id="rId7"/>
    <p:sldLayoutId id="2147483875" r:id="rId8"/>
    <p:sldLayoutId id="2147483876" r:id="rId9"/>
    <p:sldLayoutId id="2147483868" r:id="rId10"/>
    <p:sldLayoutId id="2147483869" r:id="rId11"/>
    <p:sldLayoutId id="214748387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95736" y="2996952"/>
            <a:ext cx="3888432" cy="864096"/>
          </a:xfrm>
        </p:spPr>
        <p:txBody>
          <a:bodyPr/>
          <a:lstStyle/>
          <a:p>
            <a:r>
              <a:rPr lang="hr-HR" sz="3200" dirty="0" smtClean="0">
                <a:latin typeface="Calibri" panose="020F0502020204030204" pitchFamily="34" charset="0"/>
              </a:rPr>
              <a:t>IGRA ASOCIJACIJA </a:t>
            </a:r>
            <a:endParaRPr lang="hr-HR" sz="3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38" name="Group 14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74568747"/>
              </p:ext>
            </p:extLst>
          </p:nvPr>
        </p:nvGraphicFramePr>
        <p:xfrm>
          <a:off x="714375" y="1285875"/>
          <a:ext cx="7215238" cy="3421408"/>
        </p:xfrm>
        <a:graphic>
          <a:graphicData uri="http://schemas.openxmlformats.org/drawingml/2006/table">
            <a:tbl>
              <a:tblPr/>
              <a:tblGrid>
                <a:gridCol w="2286016"/>
                <a:gridCol w="2522287"/>
                <a:gridCol w="2406935"/>
              </a:tblGrid>
              <a:tr h="706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TEČE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ŽUBORI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PLAVO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SAVA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ŠUMSKI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JADRANSKO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DRAVA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TEČE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SINJE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RIJEKA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POTOK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MORE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81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VODE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341" name="Rectangle 149"/>
          <p:cNvSpPr>
            <a:spLocks noChangeArrowheads="1"/>
          </p:cNvSpPr>
          <p:nvPr/>
        </p:nvSpPr>
        <p:spPr bwMode="auto">
          <a:xfrm>
            <a:off x="722281" y="1280195"/>
            <a:ext cx="2305050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rgbClr val="FFFF99"/>
                </a:solidFill>
                <a:latin typeface="Arial" charset="0"/>
                <a:cs typeface="Arial" charset="0"/>
              </a:rPr>
              <a:t>A1</a:t>
            </a:r>
          </a:p>
        </p:txBody>
      </p:sp>
      <p:sp>
        <p:nvSpPr>
          <p:cNvPr id="8342" name="Rectangle 150"/>
          <p:cNvSpPr>
            <a:spLocks noChangeArrowheads="1"/>
          </p:cNvSpPr>
          <p:nvPr/>
        </p:nvSpPr>
        <p:spPr bwMode="auto">
          <a:xfrm>
            <a:off x="692119" y="2009632"/>
            <a:ext cx="2305050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rgbClr val="FFFF99"/>
                </a:solidFill>
                <a:latin typeface="Arial" charset="0"/>
                <a:cs typeface="Arial" charset="0"/>
              </a:rPr>
              <a:t>A2</a:t>
            </a:r>
          </a:p>
        </p:txBody>
      </p:sp>
      <p:sp>
        <p:nvSpPr>
          <p:cNvPr id="8343" name="Rectangle 151"/>
          <p:cNvSpPr>
            <a:spLocks noChangeArrowheads="1"/>
          </p:cNvSpPr>
          <p:nvPr/>
        </p:nvSpPr>
        <p:spPr bwMode="auto">
          <a:xfrm>
            <a:off x="698869" y="2745493"/>
            <a:ext cx="2305050" cy="6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rgbClr val="FFFF99"/>
                </a:solidFill>
                <a:latin typeface="Arial" charset="0"/>
                <a:cs typeface="Arial" charset="0"/>
              </a:rPr>
              <a:t>A3</a:t>
            </a:r>
          </a:p>
        </p:txBody>
      </p:sp>
      <p:sp>
        <p:nvSpPr>
          <p:cNvPr id="8345" name="Rectangle 153"/>
          <p:cNvSpPr>
            <a:spLocks noChangeArrowheads="1"/>
          </p:cNvSpPr>
          <p:nvPr/>
        </p:nvSpPr>
        <p:spPr bwMode="auto">
          <a:xfrm>
            <a:off x="5485574" y="2679160"/>
            <a:ext cx="2428875" cy="6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rgbClr val="FFFF99"/>
                </a:solidFill>
                <a:latin typeface="Arial" charset="0"/>
                <a:cs typeface="Arial" charset="0"/>
              </a:rPr>
              <a:t>C3</a:t>
            </a:r>
          </a:p>
        </p:txBody>
      </p:sp>
      <p:sp>
        <p:nvSpPr>
          <p:cNvPr id="8346" name="Rectangle 154"/>
          <p:cNvSpPr>
            <a:spLocks noChangeArrowheads="1"/>
          </p:cNvSpPr>
          <p:nvPr/>
        </p:nvSpPr>
        <p:spPr bwMode="auto">
          <a:xfrm>
            <a:off x="5507621" y="2013679"/>
            <a:ext cx="2428875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C2</a:t>
            </a:r>
          </a:p>
        </p:txBody>
      </p:sp>
      <p:sp>
        <p:nvSpPr>
          <p:cNvPr id="8347" name="Rectangle 155"/>
          <p:cNvSpPr>
            <a:spLocks noChangeArrowheads="1"/>
          </p:cNvSpPr>
          <p:nvPr/>
        </p:nvSpPr>
        <p:spPr bwMode="auto">
          <a:xfrm>
            <a:off x="5485575" y="1295257"/>
            <a:ext cx="2428875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C1</a:t>
            </a:r>
          </a:p>
        </p:txBody>
      </p:sp>
      <p:sp>
        <p:nvSpPr>
          <p:cNvPr id="8348" name="Rectangle 156"/>
          <p:cNvSpPr>
            <a:spLocks noChangeArrowheads="1"/>
          </p:cNvSpPr>
          <p:nvPr/>
        </p:nvSpPr>
        <p:spPr bwMode="auto">
          <a:xfrm>
            <a:off x="2997169" y="1264399"/>
            <a:ext cx="2500313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rgbClr val="FFFF99"/>
                </a:solidFill>
                <a:latin typeface="Arial" charset="0"/>
                <a:cs typeface="Arial" charset="0"/>
              </a:rPr>
              <a:t>B1</a:t>
            </a:r>
          </a:p>
        </p:txBody>
      </p:sp>
      <p:sp>
        <p:nvSpPr>
          <p:cNvPr id="8349" name="Rectangle 157"/>
          <p:cNvSpPr>
            <a:spLocks noChangeArrowheads="1"/>
          </p:cNvSpPr>
          <p:nvPr/>
        </p:nvSpPr>
        <p:spPr bwMode="auto">
          <a:xfrm>
            <a:off x="3007308" y="1994570"/>
            <a:ext cx="2500313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rgbClr val="FFFF99"/>
                </a:solidFill>
                <a:latin typeface="Arial" charset="0"/>
                <a:cs typeface="Arial" charset="0"/>
              </a:rPr>
              <a:t>B2</a:t>
            </a:r>
          </a:p>
        </p:txBody>
      </p:sp>
      <p:sp>
        <p:nvSpPr>
          <p:cNvPr id="8350" name="Rectangle 158"/>
          <p:cNvSpPr>
            <a:spLocks noChangeArrowheads="1"/>
          </p:cNvSpPr>
          <p:nvPr/>
        </p:nvSpPr>
        <p:spPr bwMode="auto">
          <a:xfrm>
            <a:off x="2993739" y="2693149"/>
            <a:ext cx="2500313" cy="6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rgbClr val="FFFF99"/>
                </a:solidFill>
                <a:latin typeface="Arial" charset="0"/>
                <a:cs typeface="Arial" charset="0"/>
              </a:rPr>
              <a:t>B3</a:t>
            </a:r>
          </a:p>
        </p:txBody>
      </p:sp>
      <p:sp>
        <p:nvSpPr>
          <p:cNvPr id="8352" name="Rectangle 160"/>
          <p:cNvSpPr>
            <a:spLocks noChangeArrowheads="1"/>
          </p:cNvSpPr>
          <p:nvPr/>
        </p:nvSpPr>
        <p:spPr bwMode="auto">
          <a:xfrm>
            <a:off x="3003919" y="3317014"/>
            <a:ext cx="2500330" cy="649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8354" name="Rectangle 162"/>
          <p:cNvSpPr>
            <a:spLocks noChangeArrowheads="1"/>
          </p:cNvSpPr>
          <p:nvPr/>
        </p:nvSpPr>
        <p:spPr bwMode="auto">
          <a:xfrm>
            <a:off x="5523995" y="3359305"/>
            <a:ext cx="2428892" cy="647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8360" name="Rectangle 168"/>
          <p:cNvSpPr>
            <a:spLocks noChangeArrowheads="1"/>
          </p:cNvSpPr>
          <p:nvPr/>
        </p:nvSpPr>
        <p:spPr bwMode="auto">
          <a:xfrm>
            <a:off x="722281" y="3336087"/>
            <a:ext cx="2305050" cy="649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8361" name="Rectangle 169"/>
          <p:cNvSpPr>
            <a:spLocks noChangeArrowheads="1"/>
          </p:cNvSpPr>
          <p:nvPr/>
        </p:nvSpPr>
        <p:spPr bwMode="auto">
          <a:xfrm>
            <a:off x="737649" y="4007005"/>
            <a:ext cx="7215238" cy="72072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defRPr/>
            </a:pPr>
            <a:r>
              <a:rPr lang="sr-Latn-C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charset="0"/>
                <a:cs typeface="Arial" charset="0"/>
              </a:rPr>
              <a:t>KONAČNO RJEŠENJE</a:t>
            </a:r>
          </a:p>
        </p:txBody>
      </p:sp>
      <p:pic>
        <p:nvPicPr>
          <p:cNvPr id="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275856" y="422108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8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2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8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8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8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8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8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8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8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8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8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5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8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6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8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8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8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/>
                                        <p:tgtEl>
                                          <p:spTgt spid="8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7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8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8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8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8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8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0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8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8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8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1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8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4"/>
                  </p:tgtEl>
                </p:cond>
              </p:nextCondLst>
            </p:seq>
          </p:childTnLst>
        </p:cTn>
      </p:par>
    </p:tnLst>
    <p:bldLst>
      <p:bldP spid="8341" grpId="0" animBg="1"/>
      <p:bldP spid="8342" grpId="0" animBg="1"/>
      <p:bldP spid="8343" grpId="0" animBg="1"/>
      <p:bldP spid="8345" grpId="0" animBg="1"/>
      <p:bldP spid="8346" grpId="0" animBg="1"/>
      <p:bldP spid="8347" grpId="0" animBg="1"/>
      <p:bldP spid="8348" grpId="0" animBg="1"/>
      <p:bldP spid="8349" grpId="0" animBg="1"/>
      <p:bldP spid="8350" grpId="0" animBg="1"/>
      <p:bldP spid="8352" grpId="0" animBg="1"/>
      <p:bldP spid="8354" grpId="0" animBg="1"/>
      <p:bldP spid="8360" grpId="0" animBg="1"/>
      <p:bldP spid="836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ije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213</TotalTime>
  <Words>30</Words>
  <Application>Microsoft Office PowerPoint</Application>
  <PresentationFormat>Prikaz na zaslonu (4:3)</PresentationFormat>
  <Paragraphs>28</Paragraphs>
  <Slides>2</Slides>
  <Notes>1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Oriel</vt:lpstr>
      <vt:lpstr>PowerPointova prezentacija</vt:lpstr>
      <vt:lpstr>PowerPointova prezentacija</vt:lpstr>
    </vt:vector>
  </TitlesOfParts>
  <Company>Deluxe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Laptop1</cp:lastModifiedBy>
  <cp:revision>62</cp:revision>
  <dcterms:created xsi:type="dcterms:W3CDTF">2011-05-10T17:03:42Z</dcterms:created>
  <dcterms:modified xsi:type="dcterms:W3CDTF">2019-03-15T08:22:25Z</dcterms:modified>
</cp:coreProperties>
</file>