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201F19-E9EF-4D40-8336-ED36A2A1D89C}" type="datetimeFigureOut">
              <a:rPr lang="sr-Latn-CS" smtClean="0"/>
              <a:pPr/>
              <a:t>2.3.2011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2A213-8BB9-48AD-ADFA-C72DC204B16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201F19-E9EF-4D40-8336-ED36A2A1D89C}" type="datetimeFigureOut">
              <a:rPr lang="sr-Latn-CS" smtClean="0"/>
              <a:pPr/>
              <a:t>2.3.2011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2A213-8BB9-48AD-ADFA-C72DC204B1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201F19-E9EF-4D40-8336-ED36A2A1D89C}" type="datetimeFigureOut">
              <a:rPr lang="sr-Latn-CS" smtClean="0"/>
              <a:pPr/>
              <a:t>2.3.2011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2A213-8BB9-48AD-ADFA-C72DC204B1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201F19-E9EF-4D40-8336-ED36A2A1D89C}" type="datetimeFigureOut">
              <a:rPr lang="sr-Latn-CS" smtClean="0"/>
              <a:pPr/>
              <a:t>2.3.2011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2A213-8BB9-48AD-ADFA-C72DC204B1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201F19-E9EF-4D40-8336-ED36A2A1D89C}" type="datetimeFigureOut">
              <a:rPr lang="sr-Latn-CS" smtClean="0"/>
              <a:pPr/>
              <a:t>2.3.2011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2A213-8BB9-48AD-ADFA-C72DC204B16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201F19-E9EF-4D40-8336-ED36A2A1D89C}" type="datetimeFigureOut">
              <a:rPr lang="sr-Latn-CS" smtClean="0"/>
              <a:pPr/>
              <a:t>2.3.2011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2A213-8BB9-48AD-ADFA-C72DC204B1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201F19-E9EF-4D40-8336-ED36A2A1D89C}" type="datetimeFigureOut">
              <a:rPr lang="sr-Latn-CS" smtClean="0"/>
              <a:pPr/>
              <a:t>2.3.2011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2A213-8BB9-48AD-ADFA-C72DC204B1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201F19-E9EF-4D40-8336-ED36A2A1D89C}" type="datetimeFigureOut">
              <a:rPr lang="sr-Latn-CS" smtClean="0"/>
              <a:pPr/>
              <a:t>2.3.2011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2A213-8BB9-48AD-ADFA-C72DC204B1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201F19-E9EF-4D40-8336-ED36A2A1D89C}" type="datetimeFigureOut">
              <a:rPr lang="sr-Latn-CS" smtClean="0"/>
              <a:pPr/>
              <a:t>2.3.2011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2A213-8BB9-48AD-ADFA-C72DC204B16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201F19-E9EF-4D40-8336-ED36A2A1D89C}" type="datetimeFigureOut">
              <a:rPr lang="sr-Latn-CS" smtClean="0"/>
              <a:pPr/>
              <a:t>2.3.2011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2A213-8BB9-48AD-ADFA-C72DC204B1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201F19-E9EF-4D40-8336-ED36A2A1D89C}" type="datetimeFigureOut">
              <a:rPr lang="sr-Latn-CS" smtClean="0"/>
              <a:pPr/>
              <a:t>2.3.2011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2A213-8BB9-48AD-ADFA-C72DC204B16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4201F19-E9EF-4D40-8336-ED36A2A1D89C}" type="datetimeFigureOut">
              <a:rPr lang="sr-Latn-CS" smtClean="0"/>
              <a:pPr/>
              <a:t>2.3.2011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AE2A213-8BB9-48AD-ADFA-C72DC204B16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43042" y="428604"/>
            <a:ext cx="6215106" cy="228601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EKSKURZIJA </a:t>
            </a:r>
            <a:r>
              <a:rPr lang="hr-HR" dirty="0" smtClean="0"/>
              <a:t>UČENIKA   	SEDMIH RAZREDA</a:t>
            </a:r>
            <a:r>
              <a:rPr lang="hr-HR" dirty="0" smtClean="0"/>
              <a:t>–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MAKARSKOM RIVIJEROM…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DAN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nakon doručka, odlazak prema METKOVIĆU, gradu i luci na donjem toku rijeke Neretve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nakon šetnje, izlet do delte rijeke Neretve, vožnja neretvanskim lađama, </a:t>
            </a:r>
            <a:r>
              <a:rPr lang="hr-HR" dirty="0" err="1" smtClean="0">
                <a:solidFill>
                  <a:srgbClr val="FF0000"/>
                </a:solidFill>
              </a:rPr>
              <a:t>fotosafari</a:t>
            </a:r>
            <a:r>
              <a:rPr lang="hr-HR" dirty="0" smtClean="0">
                <a:solidFill>
                  <a:srgbClr val="FF0000"/>
                </a:solidFill>
              </a:rPr>
              <a:t>, ručak na seoskom gospodarstvu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povratak u Gradac, vrijeme za kupanje (do večere)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056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35118"/>
            <a:ext cx="5219696" cy="362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DAN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doručak, slobodno prijepodne za pakiranje stvari, odjava iz soba</a:t>
            </a:r>
          </a:p>
          <a:p>
            <a:r>
              <a:rPr lang="hr-HR" dirty="0" smtClean="0"/>
              <a:t>prema dogovoru, ručak u Gradcu ili u Zadru</a:t>
            </a:r>
          </a:p>
          <a:p>
            <a:r>
              <a:rPr lang="hr-HR" dirty="0" smtClean="0"/>
              <a:t>Posjet Zadru, razgled grada: CRKVA SV. DONATA, KATEDRALA SV. STOŠIJE</a:t>
            </a:r>
            <a:r>
              <a:rPr lang="hr-HR" smtClean="0"/>
              <a:t>, KALELARGA</a:t>
            </a:r>
            <a:r>
              <a:rPr lang="hr-HR" dirty="0" smtClean="0"/>
              <a:t>, GRADSKA LOŽA, CRKVA SV. ŠIMUNA</a:t>
            </a:r>
          </a:p>
          <a:p>
            <a:r>
              <a:rPr lang="hr-HR" dirty="0" smtClean="0"/>
              <a:t>Polazak kućama, dolazak u kasnim večernjim satima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52453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714620"/>
            <a:ext cx="5334004" cy="382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800" dirty="0" smtClean="0">
                <a:solidFill>
                  <a:srgbClr val="FF0000"/>
                </a:solidFill>
              </a:rPr>
              <a:t>HVALA NA PAŽNJI!</a:t>
            </a:r>
            <a:endParaRPr lang="hr-HR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7973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Termin: 26.  - 29. 5. 2011. (četvrtak – nedjelja)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6696108"/>
          </a:xfrm>
        </p:spPr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			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1. DAN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Polazak u ranim jutarnjim satima ispred škole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Vožnja preko Zagreba i Karlovca, uz usputna zaustavljanja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Dolazak u SPLIT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Razgled grada u pratnji stručnog vodiča: PERISTIL (središnji trg), JUPITEROV HRAM, KATEDRALA SV. DUJE, DIOKLECIJANOVA PALAČA, HAJDUKOV STADION…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Nastavak putovanja do Gradca, mjestašca na Makarskoj rivijeri, smještaj u Hotel </a:t>
            </a:r>
            <a:r>
              <a:rPr lang="hr-HR" dirty="0" err="1" smtClean="0">
                <a:solidFill>
                  <a:srgbClr val="FF0000"/>
                </a:solidFill>
              </a:rPr>
              <a:t>Labineca</a:t>
            </a:r>
            <a:r>
              <a:rPr lang="hr-HR" dirty="0" smtClean="0">
                <a:solidFill>
                  <a:srgbClr val="FF0000"/>
                </a:solidFill>
              </a:rPr>
              <a:t>***, večera, noćenje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HOTEL LABINECA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142984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421484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286124"/>
            <a:ext cx="4548198" cy="341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Korištenje vanjskog i unutarnjeg bazena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Korištenje suncobrana i ležaljki na bazenu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Animacije za djecu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Večernji program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DAN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doručka, odlazak u OMIŠ, karakteristični dalmatinski grad s prepoznatljivim ambijentom Mediterana</a:t>
            </a:r>
          </a:p>
          <a:p>
            <a:r>
              <a:rPr lang="hr-HR" dirty="0" smtClean="0"/>
              <a:t>grad se smjestio na ušću rijeke Cetine, koja se ulijeva kroz veličanstvena kamena vrata u moru te tako predstavlja geološki simbol ovog grada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šetnja gradom: SREDNJOVJEKOVNA GRADSKA JEZGRA, STUP SRAMA, STARA GRADSKA LOŽA, FRANJEVAČKI SAMOSTAN, CRKVA GOSPE OD KARMELA</a:t>
            </a:r>
          </a:p>
          <a:p>
            <a:r>
              <a:rPr lang="hr-HR" dirty="0" smtClean="0"/>
              <a:t>odlazak do tvrđave MIRABELA, s čijeg se vrha pruža predivan pogled na stari dio grada i cijeli brački kanal</a:t>
            </a:r>
          </a:p>
          <a:p>
            <a:r>
              <a:rPr lang="hr-HR" dirty="0" smtClean="0"/>
              <a:t>odlazak do ušća Cetine, odakle brodicama krećemo put </a:t>
            </a:r>
            <a:r>
              <a:rPr lang="hr-HR" dirty="0" err="1" smtClean="0"/>
              <a:t>Radmanovih</a:t>
            </a:r>
            <a:r>
              <a:rPr lang="hr-HR" dirty="0" smtClean="0"/>
              <a:t> mlinica – prekasnog izletišta smještenog u srcu veličanstvenog kanjona rijeke Cetine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143416" cy="326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643314"/>
            <a:ext cx="4571992" cy="302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85728"/>
            <a:ext cx="4476748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000504"/>
            <a:ext cx="4205296" cy="262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Ručak u </a:t>
            </a:r>
            <a:r>
              <a:rPr lang="hr-HR" dirty="0" err="1" smtClean="0"/>
              <a:t>Radmanovim</a:t>
            </a:r>
            <a:r>
              <a:rPr lang="hr-HR" dirty="0" smtClean="0"/>
              <a:t> mlinicama</a:t>
            </a:r>
          </a:p>
          <a:p>
            <a:r>
              <a:rPr lang="hr-HR" dirty="0" smtClean="0"/>
              <a:t>Povratak u Gradac, popodne (do večere) slobodno za kupanje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</TotalTime>
  <Words>330</Words>
  <Application>Microsoft Office PowerPoint</Application>
  <PresentationFormat>Prikaz na zaslonu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Solsticij</vt:lpstr>
      <vt:lpstr> EKSKURZIJA UČENIKA    SEDMIH RAZREDA– MAKARSKOM RIVIJEROM… </vt:lpstr>
      <vt:lpstr>Termin: 26.  - 29. 5. 2011. (četvrtak – nedjelja)</vt:lpstr>
      <vt:lpstr>1. DAN</vt:lpstr>
      <vt:lpstr>HOTEL LABINECA</vt:lpstr>
      <vt:lpstr>Slajd 5</vt:lpstr>
      <vt:lpstr>2. DAN</vt:lpstr>
      <vt:lpstr>Slajd 7</vt:lpstr>
      <vt:lpstr>Slajd 8</vt:lpstr>
      <vt:lpstr>Slajd 9</vt:lpstr>
      <vt:lpstr>3. DAN</vt:lpstr>
      <vt:lpstr>Slajd 11</vt:lpstr>
      <vt:lpstr>4. DAN</vt:lpstr>
      <vt:lpstr>Slajd 13</vt:lpstr>
      <vt:lpstr>Slajd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EKSKURZIJA – MAKARSKA RIVIJERA </dc:title>
  <dc:creator>Korisnik</dc:creator>
  <cp:lastModifiedBy>Korisnik</cp:lastModifiedBy>
  <cp:revision>10</cp:revision>
  <dcterms:created xsi:type="dcterms:W3CDTF">2011-02-28T20:52:50Z</dcterms:created>
  <dcterms:modified xsi:type="dcterms:W3CDTF">2011-03-02T20:39:39Z</dcterms:modified>
</cp:coreProperties>
</file>